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slideLayouts/slideLayout2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 id="2147483677" r:id="rId2"/>
    <p:sldMasterId id="2147483678" r:id="rId3"/>
  </p:sldMasterIdLst>
  <p:notesMasterIdLst>
    <p:notesMasterId r:id="rId52"/>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 id="297" r:id="rId45"/>
    <p:sldId id="298" r:id="rId46"/>
    <p:sldId id="299" r:id="rId47"/>
    <p:sldId id="300" r:id="rId48"/>
    <p:sldId id="301" r:id="rId49"/>
    <p:sldId id="302" r:id="rId50"/>
    <p:sldId id="303" r:id="rId51"/>
  </p:sldIdLst>
  <p:sldSz cx="9144000" cy="5143500" type="screen16x9"/>
  <p:notesSz cx="6858000" cy="9144000"/>
  <p:embeddedFontLst>
    <p:embeddedFont>
      <p:font typeface="Proxima Nova" panose="020B0604020202020204" charset="0"/>
      <p:regular r:id="rId53"/>
      <p:bold r:id="rId54"/>
      <p:italic r:id="rId55"/>
      <p:boldItalic r:id="rId56"/>
    </p:embeddedFont>
    <p:embeddedFont>
      <p:font typeface="Ubuntu Light" panose="020B0604020202020204" charset="0"/>
      <p:regular r:id="rId57"/>
      <p:bold r:id="rId58"/>
      <p:italic r:id="rId59"/>
      <p:boldItalic r:id="rId60"/>
    </p:embeddedFont>
    <p:embeddedFont>
      <p:font typeface="Calibri" panose="020F0502020204030204" pitchFamily="34" charset="0"/>
      <p:regular r:id="rId61"/>
      <p:bold r:id="rId62"/>
      <p:italic r:id="rId63"/>
      <p:boldItalic r:id="rId64"/>
    </p:embeddedFont>
    <p:embeddedFont>
      <p:font typeface="Proxima Nova Semibold" panose="020B0604020202020204" charset="0"/>
      <p:regular r:id="rId65"/>
      <p:bold r:id="rId66"/>
      <p:boldItalic r:id="rId67"/>
    </p:embeddedFont>
    <p:embeddedFont>
      <p:font typeface="Arvo" panose="020B0604020202020204" charset="-94"/>
      <p:regular r:id="rId68"/>
      <p:bold r:id="rId69"/>
      <p:italic r:id="rId70"/>
      <p:boldItalic r:id="rId71"/>
    </p:embeddedFont>
    <p:embeddedFont>
      <p:font typeface="Roboto Medium" panose="020B0604020202020204" charset="0"/>
      <p:regular r:id="rId72"/>
      <p:bold r:id="rId73"/>
      <p:italic r:id="rId74"/>
      <p:boldItalic r:id="rId75"/>
    </p:embeddedFont>
    <p:embeddedFont>
      <p:font typeface="Bodoni" panose="020B0604020202020204" charset="0"/>
      <p:regular r:id="rId76"/>
      <p:bold r:id="rId77"/>
      <p:italic r:id="rId78"/>
      <p:boldItalic r:id="rId79"/>
    </p:embeddedFont>
    <p:embeddedFont>
      <p:font typeface="Amatic SC" panose="020B0604020202020204" charset="-79"/>
      <p:regular r:id="rId80"/>
      <p:bold r:id="rId81"/>
    </p:embeddedFont>
    <p:embeddedFont>
      <p:font typeface="Ubuntu Medium" panose="020B0604020202020204" charset="0"/>
      <p:regular r:id="rId82"/>
      <p:bold r:id="rId83"/>
      <p:italic r:id="rId84"/>
      <p:boldItalic r:id="rId85"/>
    </p:embeddedFont>
    <p:embeddedFont>
      <p:font typeface="Ubuntu" panose="020B0604020202020204" charset="0"/>
      <p:regular r:id="rId86"/>
      <p:bold r:id="rId87"/>
      <p:italic r:id="rId88"/>
      <p:boldItalic r:id="rId89"/>
    </p:embeddedFont>
    <p:embeddedFont>
      <p:font typeface="Quicksand Light" panose="02070303000000060000" pitchFamily="18" charset="0"/>
      <p:regular r:id="rId90"/>
      <p:bold r:id="rId9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15:clr>
            <a:srgbClr val="A4A3A4"/>
          </p15:clr>
        </p15:guide>
        <p15:guide id="2" orient="horz" pos="3053">
          <p15:clr>
            <a:srgbClr val="A4A3A4"/>
          </p15:clr>
        </p15:guide>
        <p15:guide id="3" orient="horz" pos="2871">
          <p15:clr>
            <a:srgbClr val="A4A3A4"/>
          </p15:clr>
        </p15:guide>
        <p15:guide id="4"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C132026-29B4-4EAC-9494-84C606D6B3D7}">
  <a:tblStyle styleId="{DC132026-29B4-4EAC-9494-84C606D6B3D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6F1D111-DF81-4919-B196-2355C11C0685}"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200" d="100"/>
          <a:sy n="200" d="100"/>
        </p:scale>
        <p:origin x="3138" y="144"/>
      </p:cViewPr>
      <p:guideLst>
        <p:guide orient="horz"/>
        <p:guide orient="horz" pos="3053"/>
        <p:guide orient="horz" pos="2871"/>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font" Target="fonts/font3.fntdata"/><Relationship Id="rId63" Type="http://schemas.openxmlformats.org/officeDocument/2006/relationships/font" Target="fonts/font11.fntdata"/><Relationship Id="rId68" Type="http://schemas.openxmlformats.org/officeDocument/2006/relationships/font" Target="fonts/font16.fntdata"/><Relationship Id="rId76" Type="http://schemas.openxmlformats.org/officeDocument/2006/relationships/font" Target="fonts/font24.fntdata"/><Relationship Id="rId84" Type="http://schemas.openxmlformats.org/officeDocument/2006/relationships/font" Target="fonts/font32.fntdata"/><Relationship Id="rId89" Type="http://schemas.openxmlformats.org/officeDocument/2006/relationships/font" Target="fonts/font37.fntdata"/><Relationship Id="rId7" Type="http://schemas.openxmlformats.org/officeDocument/2006/relationships/slide" Target="slides/slide4.xml"/><Relationship Id="rId71" Type="http://schemas.openxmlformats.org/officeDocument/2006/relationships/font" Target="fonts/font19.fntdata"/><Relationship Id="rId92"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font" Target="fonts/font1.fntdata"/><Relationship Id="rId58" Type="http://schemas.openxmlformats.org/officeDocument/2006/relationships/font" Target="fonts/font6.fntdata"/><Relationship Id="rId66" Type="http://schemas.openxmlformats.org/officeDocument/2006/relationships/font" Target="fonts/font14.fntdata"/><Relationship Id="rId74" Type="http://schemas.openxmlformats.org/officeDocument/2006/relationships/font" Target="fonts/font22.fntdata"/><Relationship Id="rId79" Type="http://schemas.openxmlformats.org/officeDocument/2006/relationships/font" Target="fonts/font27.fntdata"/><Relationship Id="rId87" Type="http://schemas.openxmlformats.org/officeDocument/2006/relationships/font" Target="fonts/font35.fntdata"/><Relationship Id="rId5" Type="http://schemas.openxmlformats.org/officeDocument/2006/relationships/slide" Target="slides/slide2.xml"/><Relationship Id="rId61" Type="http://schemas.openxmlformats.org/officeDocument/2006/relationships/font" Target="fonts/font9.fntdata"/><Relationship Id="rId82" Type="http://schemas.openxmlformats.org/officeDocument/2006/relationships/font" Target="fonts/font30.fntdata"/><Relationship Id="rId90" Type="http://schemas.openxmlformats.org/officeDocument/2006/relationships/font" Target="fonts/font38.fntdata"/><Relationship Id="rId95" Type="http://schemas.openxmlformats.org/officeDocument/2006/relationships/tableStyles" Target="tableStyles.xml"/><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font" Target="fonts/font4.fntdata"/><Relationship Id="rId64" Type="http://schemas.openxmlformats.org/officeDocument/2006/relationships/font" Target="fonts/font12.fntdata"/><Relationship Id="rId69" Type="http://schemas.openxmlformats.org/officeDocument/2006/relationships/font" Target="fonts/font17.fntdata"/><Relationship Id="rId77" Type="http://schemas.openxmlformats.org/officeDocument/2006/relationships/font" Target="fonts/font25.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20.fntdata"/><Relationship Id="rId80" Type="http://schemas.openxmlformats.org/officeDocument/2006/relationships/font" Target="fonts/font28.fntdata"/><Relationship Id="rId85" Type="http://schemas.openxmlformats.org/officeDocument/2006/relationships/font" Target="fonts/font33.fntdata"/><Relationship Id="rId93"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font" Target="fonts/font31.fntdata"/><Relationship Id="rId88" Type="http://schemas.openxmlformats.org/officeDocument/2006/relationships/font" Target="fonts/font36.fntdata"/><Relationship Id="rId91" Type="http://schemas.openxmlformats.org/officeDocument/2006/relationships/font" Target="fonts/font39.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5.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font" Target="fonts/font29.fntdata"/><Relationship Id="rId86" Type="http://schemas.openxmlformats.org/officeDocument/2006/relationships/font" Target="fonts/font34.fntdata"/><Relationship Id="rId94" Type="http://schemas.openxmlformats.org/officeDocument/2006/relationships/theme" Target="theme/theme1.xml"/><Relationship Id="rId4" Type="http://schemas.openxmlformats.org/officeDocument/2006/relationships/slide" Target="slides/slide1.xml"/><Relationship Id="rId9" Type="http://schemas.openxmlformats.org/officeDocument/2006/relationships/slide" Target="slides/slide6.xml"/></Relationships>
</file>

<file path=ppt/media/hdphoto1.wdp>
</file>

<file path=ppt/media/hdphoto2.wdp>
</file>

<file path=ppt/media/image1.png>
</file>

<file path=ppt/media/image10.png>
</file>

<file path=ppt/media/image11.png>
</file>

<file path=ppt/media/image12.jpg>
</file>

<file path=ppt/media/image13.jpg>
</file>

<file path=ppt/media/image14.gif>
</file>

<file path=ppt/media/image15.gif>
</file>

<file path=ppt/media/image16.gif>
</file>

<file path=ppt/media/image17.gif>
</file>

<file path=ppt/media/image18.gif>
</file>

<file path=ppt/media/image19.png>
</file>

<file path=ppt/media/image2.png>
</file>

<file path=ppt/media/image3.png>
</file>

<file path=ppt/media/image4.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442eb61d9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442eb61d9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442eb61d9d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442eb61d9d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442eb61d9d_0_6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442eb61d9d_0_6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442eb61d9d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442eb61d9d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442eb61d9d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442eb61d9d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442eb61d9d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442eb61d9d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442eb61d9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442eb61d9d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42eb61d9d_0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42eb61d9d_0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442eb61d9d_0_4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442eb61d9d_0_4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4c48d0495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4c48d0495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442eb61d9d_0_4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442eb61d9d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42eb61d9d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442eb61d9d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7"/>
        <p:cNvGrpSpPr/>
        <p:nvPr/>
      </p:nvGrpSpPr>
      <p:grpSpPr>
        <a:xfrm>
          <a:off x="0" y="0"/>
          <a:ext cx="0" cy="0"/>
          <a:chOff x="0" y="0"/>
          <a:chExt cx="0" cy="0"/>
        </a:xfrm>
      </p:grpSpPr>
      <p:sp>
        <p:nvSpPr>
          <p:cNvPr id="698" name="Google Shape;698;g442eb61d9d_0_4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9" name="Google Shape;699;g442eb61d9d_0_4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4"/>
        <p:cNvGrpSpPr/>
        <p:nvPr/>
      </p:nvGrpSpPr>
      <p:grpSpPr>
        <a:xfrm>
          <a:off x="0" y="0"/>
          <a:ext cx="0" cy="0"/>
          <a:chOff x="0" y="0"/>
          <a:chExt cx="0" cy="0"/>
        </a:xfrm>
      </p:grpSpPr>
      <p:sp>
        <p:nvSpPr>
          <p:cNvPr id="705" name="Google Shape;705;g442eb61d9d_0_4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6" name="Google Shape;706;g442eb61d9d_0_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5"/>
        <p:cNvGrpSpPr/>
        <p:nvPr/>
      </p:nvGrpSpPr>
      <p:grpSpPr>
        <a:xfrm>
          <a:off x="0" y="0"/>
          <a:ext cx="0" cy="0"/>
          <a:chOff x="0" y="0"/>
          <a:chExt cx="0" cy="0"/>
        </a:xfrm>
      </p:grpSpPr>
      <p:sp>
        <p:nvSpPr>
          <p:cNvPr id="716" name="Google Shape;716;g442eb61d9d_0_4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7" name="Google Shape;717;g442eb61d9d_0_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9"/>
        <p:cNvGrpSpPr/>
        <p:nvPr/>
      </p:nvGrpSpPr>
      <p:grpSpPr>
        <a:xfrm>
          <a:off x="0" y="0"/>
          <a:ext cx="0" cy="0"/>
          <a:chOff x="0" y="0"/>
          <a:chExt cx="0" cy="0"/>
        </a:xfrm>
      </p:grpSpPr>
      <p:sp>
        <p:nvSpPr>
          <p:cNvPr id="740" name="Google Shape;740;g442eb61d9d_0_6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1" name="Google Shape;741;g442eb61d9d_0_6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3"/>
        <p:cNvGrpSpPr/>
        <p:nvPr/>
      </p:nvGrpSpPr>
      <p:grpSpPr>
        <a:xfrm>
          <a:off x="0" y="0"/>
          <a:ext cx="0" cy="0"/>
          <a:chOff x="0" y="0"/>
          <a:chExt cx="0" cy="0"/>
        </a:xfrm>
      </p:grpSpPr>
      <p:sp>
        <p:nvSpPr>
          <p:cNvPr id="754" name="Google Shape;754;g442eb61d9d_0_5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5" name="Google Shape;755;g442eb61d9d_0_5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442eb61d9d_0_6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442eb61d9d_0_6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442eb61d9d_0_5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442eb61d9d_0_5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2"/>
        <p:cNvGrpSpPr/>
        <p:nvPr/>
      </p:nvGrpSpPr>
      <p:grpSpPr>
        <a:xfrm>
          <a:off x="0" y="0"/>
          <a:ext cx="0" cy="0"/>
          <a:chOff x="0" y="0"/>
          <a:chExt cx="0" cy="0"/>
        </a:xfrm>
      </p:grpSpPr>
      <p:sp>
        <p:nvSpPr>
          <p:cNvPr id="823" name="Google Shape;823;g442eb61d9d_0_5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 name="Google Shape;824;g442eb61d9d_0_5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7"/>
        <p:cNvGrpSpPr/>
        <p:nvPr/>
      </p:nvGrpSpPr>
      <p:grpSpPr>
        <a:xfrm>
          <a:off x="0" y="0"/>
          <a:ext cx="0" cy="0"/>
          <a:chOff x="0" y="0"/>
          <a:chExt cx="0" cy="0"/>
        </a:xfrm>
      </p:grpSpPr>
      <p:sp>
        <p:nvSpPr>
          <p:cNvPr id="838" name="Google Shape;838;g442eb61d9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9" name="Google Shape;839;g442eb61d9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442eb61d9d_0_6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442eb61d9d_0_6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442eb61d9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442eb61d9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442eb61d9d_0_7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3" name="Google Shape;913;g442eb61d9d_0_7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442eb61d9d_0_7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442eb61d9d_0_7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
        <p:cNvGrpSpPr/>
        <p:nvPr/>
      </p:nvGrpSpPr>
      <p:grpSpPr>
        <a:xfrm>
          <a:off x="0" y="0"/>
          <a:ext cx="0" cy="0"/>
          <a:chOff x="0" y="0"/>
          <a:chExt cx="0" cy="0"/>
        </a:xfrm>
      </p:grpSpPr>
      <p:sp>
        <p:nvSpPr>
          <p:cNvPr id="929" name="Google Shape;929;g4afde99e50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 name="Google Shape;930;g4afde99e50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5"/>
        <p:cNvGrpSpPr/>
        <p:nvPr/>
      </p:nvGrpSpPr>
      <p:grpSpPr>
        <a:xfrm>
          <a:off x="0" y="0"/>
          <a:ext cx="0" cy="0"/>
          <a:chOff x="0" y="0"/>
          <a:chExt cx="0" cy="0"/>
        </a:xfrm>
      </p:grpSpPr>
      <p:sp>
        <p:nvSpPr>
          <p:cNvPr id="936" name="Google Shape;936;g4afde99e50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7" name="Google Shape;937;g4afde99e50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90cd82c7c1_0_76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90cd82c7c1_0_76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g90cd82c7c1_0_76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 name="Google Shape;969;g90cd82c7c1_0_76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6"/>
        <p:cNvGrpSpPr/>
        <p:nvPr/>
      </p:nvGrpSpPr>
      <p:grpSpPr>
        <a:xfrm>
          <a:off x="0" y="0"/>
          <a:ext cx="0" cy="0"/>
          <a:chOff x="0" y="0"/>
          <a:chExt cx="0" cy="0"/>
        </a:xfrm>
      </p:grpSpPr>
      <p:sp>
        <p:nvSpPr>
          <p:cNvPr id="1307" name="Google Shape;1307;g90cd82c7c1_0_79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8" name="Google Shape;1308;g90cd82c7c1_0_79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3"/>
        <p:cNvGrpSpPr/>
        <p:nvPr/>
      </p:nvGrpSpPr>
      <p:grpSpPr>
        <a:xfrm>
          <a:off x="0" y="0"/>
          <a:ext cx="0" cy="0"/>
          <a:chOff x="0" y="0"/>
          <a:chExt cx="0" cy="0"/>
        </a:xfrm>
      </p:grpSpPr>
      <p:sp>
        <p:nvSpPr>
          <p:cNvPr id="4094" name="Google Shape;4094;g90cd82c7c1_0_10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5" name="Google Shape;4095;g90cd82c7c1_0_10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2"/>
        <p:cNvGrpSpPr/>
        <p:nvPr/>
      </p:nvGrpSpPr>
      <p:grpSpPr>
        <a:xfrm>
          <a:off x="0" y="0"/>
          <a:ext cx="0" cy="0"/>
          <a:chOff x="0" y="0"/>
          <a:chExt cx="0" cy="0"/>
        </a:xfrm>
      </p:grpSpPr>
      <p:sp>
        <p:nvSpPr>
          <p:cNvPr id="4513" name="Google Shape;4513;g90cd82c7c1_0_111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4" name="Google Shape;4514;g90cd82c7c1_0_111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82"/>
        <p:cNvGrpSpPr/>
        <p:nvPr/>
      </p:nvGrpSpPr>
      <p:grpSpPr>
        <a:xfrm>
          <a:off x="0" y="0"/>
          <a:ext cx="0" cy="0"/>
          <a:chOff x="0" y="0"/>
          <a:chExt cx="0" cy="0"/>
        </a:xfrm>
      </p:grpSpPr>
      <p:sp>
        <p:nvSpPr>
          <p:cNvPr id="4683" name="Google Shape;4683;g90cd82c7c1_0_113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4" name="Google Shape;4684;g90cd82c7c1_0_11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442eb61d9d_0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442eb61d9d_0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7"/>
        <p:cNvGrpSpPr/>
        <p:nvPr/>
      </p:nvGrpSpPr>
      <p:grpSpPr>
        <a:xfrm>
          <a:off x="0" y="0"/>
          <a:ext cx="0" cy="0"/>
          <a:chOff x="0" y="0"/>
          <a:chExt cx="0" cy="0"/>
        </a:xfrm>
      </p:grpSpPr>
      <p:sp>
        <p:nvSpPr>
          <p:cNvPr id="5088" name="Google Shape;5088;g90cd82c7c1_0_11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9" name="Google Shape;5089;g90cd82c7c1_0_11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7"/>
        <p:cNvGrpSpPr/>
        <p:nvPr/>
      </p:nvGrpSpPr>
      <p:grpSpPr>
        <a:xfrm>
          <a:off x="0" y="0"/>
          <a:ext cx="0" cy="0"/>
          <a:chOff x="0" y="0"/>
          <a:chExt cx="0" cy="0"/>
        </a:xfrm>
      </p:grpSpPr>
      <p:sp>
        <p:nvSpPr>
          <p:cNvPr id="5468" name="Google Shape;5468;g90cd82c7c1_0_121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9" name="Google Shape;5469;g90cd82c7c1_0_121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1"/>
        <p:cNvGrpSpPr/>
        <p:nvPr/>
      </p:nvGrpSpPr>
      <p:grpSpPr>
        <a:xfrm>
          <a:off x="0" y="0"/>
          <a:ext cx="0" cy="0"/>
          <a:chOff x="0" y="0"/>
          <a:chExt cx="0" cy="0"/>
        </a:xfrm>
      </p:grpSpPr>
      <p:sp>
        <p:nvSpPr>
          <p:cNvPr id="5882" name="Google Shape;5882;g90cd82c7c1_0_125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83" name="Google Shape;5883;g90cd82c7c1_0_125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42"/>
        <p:cNvGrpSpPr/>
        <p:nvPr/>
      </p:nvGrpSpPr>
      <p:grpSpPr>
        <a:xfrm>
          <a:off x="0" y="0"/>
          <a:ext cx="0" cy="0"/>
          <a:chOff x="0" y="0"/>
          <a:chExt cx="0" cy="0"/>
        </a:xfrm>
      </p:grpSpPr>
      <p:sp>
        <p:nvSpPr>
          <p:cNvPr id="6243" name="Google Shape;6243;g90cd82c7c1_0_129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44" name="Google Shape;6244;g90cd82c7c1_0_129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2"/>
        <p:cNvGrpSpPr/>
        <p:nvPr/>
      </p:nvGrpSpPr>
      <p:grpSpPr>
        <a:xfrm>
          <a:off x="0" y="0"/>
          <a:ext cx="0" cy="0"/>
          <a:chOff x="0" y="0"/>
          <a:chExt cx="0" cy="0"/>
        </a:xfrm>
      </p:grpSpPr>
      <p:sp>
        <p:nvSpPr>
          <p:cNvPr id="6753" name="Google Shape;6753;g90cd82c7c1_0_134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4" name="Google Shape;6754;g90cd82c7c1_0_134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72"/>
        <p:cNvGrpSpPr/>
        <p:nvPr/>
      </p:nvGrpSpPr>
      <p:grpSpPr>
        <a:xfrm>
          <a:off x="0" y="0"/>
          <a:ext cx="0" cy="0"/>
          <a:chOff x="0" y="0"/>
          <a:chExt cx="0" cy="0"/>
        </a:xfrm>
      </p:grpSpPr>
      <p:sp>
        <p:nvSpPr>
          <p:cNvPr id="7373" name="Google Shape;7373;g90cd82c7c1_0_14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4" name="Google Shape;7374;g90cd82c7c1_0_14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6"/>
        <p:cNvGrpSpPr/>
        <p:nvPr/>
      </p:nvGrpSpPr>
      <p:grpSpPr>
        <a:xfrm>
          <a:off x="0" y="0"/>
          <a:ext cx="0" cy="0"/>
          <a:chOff x="0" y="0"/>
          <a:chExt cx="0" cy="0"/>
        </a:xfrm>
      </p:grpSpPr>
      <p:sp>
        <p:nvSpPr>
          <p:cNvPr id="7967" name="Google Shape;7967;g90cd82c7c1_0_146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68" name="Google Shape;7968;g90cd82c7c1_0_146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7"/>
        <p:cNvGrpSpPr/>
        <p:nvPr/>
      </p:nvGrpSpPr>
      <p:grpSpPr>
        <a:xfrm>
          <a:off x="0" y="0"/>
          <a:ext cx="0" cy="0"/>
          <a:chOff x="0" y="0"/>
          <a:chExt cx="0" cy="0"/>
        </a:xfrm>
      </p:grpSpPr>
      <p:sp>
        <p:nvSpPr>
          <p:cNvPr id="8288" name="Google Shape;8288;g90cd82c7c1_0_149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89" name="Google Shape;8289;g90cd82c7c1_0_149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92"/>
        <p:cNvGrpSpPr/>
        <p:nvPr/>
      </p:nvGrpSpPr>
      <p:grpSpPr>
        <a:xfrm>
          <a:off x="0" y="0"/>
          <a:ext cx="0" cy="0"/>
          <a:chOff x="0" y="0"/>
          <a:chExt cx="0" cy="0"/>
        </a:xfrm>
      </p:grpSpPr>
      <p:sp>
        <p:nvSpPr>
          <p:cNvPr id="8593" name="Google Shape;8593;g90cd82c7c1_0_15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94" name="Google Shape;8594;g90cd82c7c1_0_15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442eb61d9d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442eb61d9d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442eb61d9d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442eb61d9d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442eb61d9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 name="Google Shape;241;g442eb61d9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442eb61d9d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442eb61d9d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442eb61d9d_0_6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442eb61d9d_0_6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1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1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2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jpg"/></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le slide" type="title">
  <p:cSld name="TITLE">
    <p:bg>
      <p:bgPr>
        <a:solidFill>
          <a:schemeClr val="lt1"/>
        </a:solidFill>
        <a:effectLst/>
      </p:bgPr>
    </p:bg>
    <p:spTree>
      <p:nvGrpSpPr>
        <p:cNvPr id="1" name="Shape 9"/>
        <p:cNvGrpSpPr/>
        <p:nvPr/>
      </p:nvGrpSpPr>
      <p:grpSpPr>
        <a:xfrm>
          <a:off x="0" y="0"/>
          <a:ext cx="0" cy="0"/>
          <a:chOff x="0" y="0"/>
          <a:chExt cx="0" cy="0"/>
        </a:xfrm>
      </p:grpSpPr>
      <p:sp>
        <p:nvSpPr>
          <p:cNvPr id="10" name="Google Shape;10;p2"/>
          <p:cNvSpPr/>
          <p:nvPr/>
        </p:nvSpPr>
        <p:spPr>
          <a:xfrm>
            <a:off x="676300" y="321200"/>
            <a:ext cx="4885500" cy="443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1" name="Google Shape;11;p2"/>
          <p:cNvSpPr txBox="1">
            <a:spLocks noGrp="1"/>
          </p:cNvSpPr>
          <p:nvPr>
            <p:ph type="ctrTitle"/>
          </p:nvPr>
        </p:nvSpPr>
        <p:spPr>
          <a:xfrm>
            <a:off x="1610650" y="1856275"/>
            <a:ext cx="6157800" cy="875700"/>
          </a:xfrm>
          <a:prstGeom prst="rect">
            <a:avLst/>
          </a:prstGeom>
          <a:ln w="38100" cap="flat" cmpd="sng">
            <a:solidFill>
              <a:srgbClr val="535353"/>
            </a:solidFill>
            <a:prstDash val="solid"/>
            <a:round/>
            <a:headEnd type="none" w="sm" len="sm"/>
            <a:tailEnd type="none" w="sm" len="sm"/>
          </a:ln>
        </p:spPr>
        <p:txBody>
          <a:bodyPr spcFirstLastPara="1" wrap="square" lIns="91425" tIns="91425" rIns="91425" bIns="91425" anchor="ctr" anchorCtr="0">
            <a:noAutofit/>
          </a:bodyPr>
          <a:lstStyle>
            <a:lvl1pPr lvl="0" rtl="0">
              <a:spcBef>
                <a:spcPts val="0"/>
              </a:spcBef>
              <a:spcAft>
                <a:spcPts val="0"/>
              </a:spcAft>
              <a:buSzPts val="3600"/>
              <a:buNone/>
              <a:defRPr sz="3600" b="1"/>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pic>
        <p:nvPicPr>
          <p:cNvPr id="4" name="Picture 3"/>
          <p:cNvPicPr>
            <a:picLocks noChangeAspect="1"/>
          </p:cNvPicPr>
          <p:nvPr userDrawn="1"/>
        </p:nvPicPr>
        <p:blipFill rotWithShape="1">
          <a:blip r:embed="rId2">
            <a:duotone>
              <a:schemeClr val="bg2">
                <a:shade val="45000"/>
                <a:satMod val="135000"/>
              </a:schemeClr>
              <a:prstClr val="white"/>
            </a:duotone>
            <a:extLst>
              <a:ext uri="{BEBA8EAE-BF5A-486C-A8C5-ECC9F3942E4B}">
                <a14:imgProps xmlns:a14="http://schemas.microsoft.com/office/drawing/2010/main">
                  <a14:imgLayer r:embed="rId3">
                    <a14:imgEffect>
                      <a14:brightnessContrast bright="20000" contrast="-40000"/>
                    </a14:imgEffect>
                  </a14:imgLayer>
                </a14:imgProps>
              </a:ext>
              <a:ext uri="{28A0092B-C50C-407E-A947-70E740481C1C}">
                <a14:useLocalDpi xmlns:a14="http://schemas.microsoft.com/office/drawing/2010/main" val="0"/>
              </a:ext>
            </a:extLst>
          </a:blip>
          <a:srcRect l="23719" t="13950" r="23718" b="14494"/>
          <a:stretch/>
        </p:blipFill>
        <p:spPr>
          <a:xfrm>
            <a:off x="7070262" y="3802365"/>
            <a:ext cx="698188" cy="950435"/>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mp; 2 columns slide" type="twoColTx">
  <p:cSld name="TITLE_AND_TWO_COLUMNS">
    <p:bg>
      <p:bgPr>
        <a:solidFill>
          <a:schemeClr val="lt1"/>
        </a:solidFill>
        <a:effectLst/>
      </p:bgPr>
    </p:bg>
    <p:spTree>
      <p:nvGrpSpPr>
        <p:cNvPr id="1" name="Shape 67"/>
        <p:cNvGrpSpPr/>
        <p:nvPr/>
      </p:nvGrpSpPr>
      <p:grpSpPr>
        <a:xfrm>
          <a:off x="0" y="0"/>
          <a:ext cx="0" cy="0"/>
          <a:chOff x="0" y="0"/>
          <a:chExt cx="0" cy="0"/>
        </a:xfrm>
      </p:grpSpPr>
      <p:sp>
        <p:nvSpPr>
          <p:cNvPr id="68" name="Google Shape;68;p11"/>
          <p:cNvSpPr/>
          <p:nvPr/>
        </p:nvSpPr>
        <p:spPr>
          <a:xfrm>
            <a:off x="406950" y="352200"/>
            <a:ext cx="83301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 name="Google Shape;69;p11"/>
          <p:cNvCxnSpPr/>
          <p:nvPr/>
        </p:nvCxnSpPr>
        <p:spPr>
          <a:xfrm>
            <a:off x="4550550" y="1941425"/>
            <a:ext cx="0" cy="1927500"/>
          </a:xfrm>
          <a:prstGeom prst="straightConnector1">
            <a:avLst/>
          </a:prstGeom>
          <a:noFill/>
          <a:ln w="38100" cap="flat" cmpd="sng">
            <a:solidFill>
              <a:schemeClr val="accent1"/>
            </a:solidFill>
            <a:prstDash val="solid"/>
            <a:round/>
            <a:headEnd type="none" w="med" len="med"/>
            <a:tailEnd type="none" w="med" len="med"/>
          </a:ln>
        </p:spPr>
      </p:cxnSp>
      <p:sp>
        <p:nvSpPr>
          <p:cNvPr id="70" name="Google Shape;70;p1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71" name="Google Shape;71;p11"/>
          <p:cNvSpPr txBox="1">
            <a:spLocks noGrp="1"/>
          </p:cNvSpPr>
          <p:nvPr>
            <p:ph type="ctrTitle"/>
          </p:nvPr>
        </p:nvSpPr>
        <p:spPr>
          <a:xfrm>
            <a:off x="1113228" y="1571550"/>
            <a:ext cx="3169500" cy="644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600"/>
              <a:buNone/>
              <a:defRPr sz="1600">
                <a:solidFill>
                  <a:schemeClr val="dk2"/>
                </a:solidFill>
              </a:defRPr>
            </a:lvl2pPr>
            <a:lvl3pPr lvl="2" rtl="0">
              <a:spcBef>
                <a:spcPts val="0"/>
              </a:spcBef>
              <a:spcAft>
                <a:spcPts val="0"/>
              </a:spcAft>
              <a:buClr>
                <a:schemeClr val="dk2"/>
              </a:buClr>
              <a:buSzPts val="1600"/>
              <a:buNone/>
              <a:defRPr sz="1600">
                <a:solidFill>
                  <a:schemeClr val="dk2"/>
                </a:solidFill>
              </a:defRPr>
            </a:lvl3pPr>
            <a:lvl4pPr lvl="3" rtl="0">
              <a:spcBef>
                <a:spcPts val="0"/>
              </a:spcBef>
              <a:spcAft>
                <a:spcPts val="0"/>
              </a:spcAft>
              <a:buClr>
                <a:schemeClr val="dk2"/>
              </a:buClr>
              <a:buSzPts val="1600"/>
              <a:buNone/>
              <a:defRPr sz="1600">
                <a:solidFill>
                  <a:schemeClr val="dk2"/>
                </a:solidFill>
              </a:defRPr>
            </a:lvl4pPr>
            <a:lvl5pPr lvl="4" rtl="0">
              <a:spcBef>
                <a:spcPts val="0"/>
              </a:spcBef>
              <a:spcAft>
                <a:spcPts val="0"/>
              </a:spcAft>
              <a:buClr>
                <a:schemeClr val="dk2"/>
              </a:buClr>
              <a:buSzPts val="1600"/>
              <a:buNone/>
              <a:defRPr sz="1600">
                <a:solidFill>
                  <a:schemeClr val="dk2"/>
                </a:solidFill>
              </a:defRPr>
            </a:lvl5pPr>
            <a:lvl6pPr lvl="5" rtl="0">
              <a:spcBef>
                <a:spcPts val="0"/>
              </a:spcBef>
              <a:spcAft>
                <a:spcPts val="0"/>
              </a:spcAft>
              <a:buClr>
                <a:schemeClr val="dk2"/>
              </a:buClr>
              <a:buSzPts val="1600"/>
              <a:buNone/>
              <a:defRPr sz="1600">
                <a:solidFill>
                  <a:schemeClr val="dk2"/>
                </a:solidFill>
              </a:defRPr>
            </a:lvl6pPr>
            <a:lvl7pPr lvl="6" rtl="0">
              <a:spcBef>
                <a:spcPts val="0"/>
              </a:spcBef>
              <a:spcAft>
                <a:spcPts val="0"/>
              </a:spcAft>
              <a:buClr>
                <a:schemeClr val="dk2"/>
              </a:buClr>
              <a:buSzPts val="1600"/>
              <a:buNone/>
              <a:defRPr sz="1600">
                <a:solidFill>
                  <a:schemeClr val="dk2"/>
                </a:solidFill>
              </a:defRPr>
            </a:lvl7pPr>
            <a:lvl8pPr lvl="7" rtl="0">
              <a:spcBef>
                <a:spcPts val="0"/>
              </a:spcBef>
              <a:spcAft>
                <a:spcPts val="0"/>
              </a:spcAft>
              <a:buClr>
                <a:schemeClr val="dk2"/>
              </a:buClr>
              <a:buSzPts val="1600"/>
              <a:buNone/>
              <a:defRPr sz="1600">
                <a:solidFill>
                  <a:schemeClr val="dk2"/>
                </a:solidFill>
              </a:defRPr>
            </a:lvl8pPr>
            <a:lvl9pPr lvl="8" rtl="0">
              <a:spcBef>
                <a:spcPts val="0"/>
              </a:spcBef>
              <a:spcAft>
                <a:spcPts val="0"/>
              </a:spcAft>
              <a:buClr>
                <a:schemeClr val="dk2"/>
              </a:buClr>
              <a:buSzPts val="1600"/>
              <a:buNone/>
              <a:defRPr sz="1600">
                <a:solidFill>
                  <a:schemeClr val="dk2"/>
                </a:solidFill>
              </a:defRPr>
            </a:lvl9pPr>
          </a:lstStyle>
          <a:p>
            <a:endParaRPr/>
          </a:p>
        </p:txBody>
      </p:sp>
      <p:sp>
        <p:nvSpPr>
          <p:cNvPr id="72" name="Google Shape;72;p11"/>
          <p:cNvSpPr txBox="1">
            <a:spLocks noGrp="1"/>
          </p:cNvSpPr>
          <p:nvPr>
            <p:ph type="subTitle" idx="1"/>
          </p:nvPr>
        </p:nvSpPr>
        <p:spPr>
          <a:xfrm>
            <a:off x="1113229" y="2177000"/>
            <a:ext cx="31014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a:endParaRPr/>
          </a:p>
        </p:txBody>
      </p:sp>
      <p:sp>
        <p:nvSpPr>
          <p:cNvPr id="73" name="Google Shape;73;p11"/>
          <p:cNvSpPr txBox="1">
            <a:spLocks noGrp="1"/>
          </p:cNvSpPr>
          <p:nvPr>
            <p:ph type="ctrTitle" idx="2"/>
          </p:nvPr>
        </p:nvSpPr>
        <p:spPr>
          <a:xfrm>
            <a:off x="4818378" y="1571550"/>
            <a:ext cx="3169500" cy="6447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Clr>
                <a:schemeClr val="dk2"/>
              </a:buClr>
              <a:buSzPts val="1600"/>
              <a:buNone/>
              <a:defRPr sz="1600">
                <a:solidFill>
                  <a:schemeClr val="dk2"/>
                </a:solidFill>
              </a:defRPr>
            </a:lvl2pPr>
            <a:lvl3pPr lvl="2" rtl="0">
              <a:spcBef>
                <a:spcPts val="0"/>
              </a:spcBef>
              <a:spcAft>
                <a:spcPts val="0"/>
              </a:spcAft>
              <a:buClr>
                <a:schemeClr val="dk2"/>
              </a:buClr>
              <a:buSzPts val="1600"/>
              <a:buNone/>
              <a:defRPr sz="1600">
                <a:solidFill>
                  <a:schemeClr val="dk2"/>
                </a:solidFill>
              </a:defRPr>
            </a:lvl3pPr>
            <a:lvl4pPr lvl="3" rtl="0">
              <a:spcBef>
                <a:spcPts val="0"/>
              </a:spcBef>
              <a:spcAft>
                <a:spcPts val="0"/>
              </a:spcAft>
              <a:buClr>
                <a:schemeClr val="dk2"/>
              </a:buClr>
              <a:buSzPts val="1600"/>
              <a:buNone/>
              <a:defRPr sz="1600">
                <a:solidFill>
                  <a:schemeClr val="dk2"/>
                </a:solidFill>
              </a:defRPr>
            </a:lvl4pPr>
            <a:lvl5pPr lvl="4" rtl="0">
              <a:spcBef>
                <a:spcPts val="0"/>
              </a:spcBef>
              <a:spcAft>
                <a:spcPts val="0"/>
              </a:spcAft>
              <a:buClr>
                <a:schemeClr val="dk2"/>
              </a:buClr>
              <a:buSzPts val="1600"/>
              <a:buNone/>
              <a:defRPr sz="1600">
                <a:solidFill>
                  <a:schemeClr val="dk2"/>
                </a:solidFill>
              </a:defRPr>
            </a:lvl5pPr>
            <a:lvl6pPr lvl="5" rtl="0">
              <a:spcBef>
                <a:spcPts val="0"/>
              </a:spcBef>
              <a:spcAft>
                <a:spcPts val="0"/>
              </a:spcAft>
              <a:buClr>
                <a:schemeClr val="dk2"/>
              </a:buClr>
              <a:buSzPts val="1600"/>
              <a:buNone/>
              <a:defRPr sz="1600">
                <a:solidFill>
                  <a:schemeClr val="dk2"/>
                </a:solidFill>
              </a:defRPr>
            </a:lvl6pPr>
            <a:lvl7pPr lvl="6" rtl="0">
              <a:spcBef>
                <a:spcPts val="0"/>
              </a:spcBef>
              <a:spcAft>
                <a:spcPts val="0"/>
              </a:spcAft>
              <a:buClr>
                <a:schemeClr val="dk2"/>
              </a:buClr>
              <a:buSzPts val="1600"/>
              <a:buNone/>
              <a:defRPr sz="1600">
                <a:solidFill>
                  <a:schemeClr val="dk2"/>
                </a:solidFill>
              </a:defRPr>
            </a:lvl7pPr>
            <a:lvl8pPr lvl="7" rtl="0">
              <a:spcBef>
                <a:spcPts val="0"/>
              </a:spcBef>
              <a:spcAft>
                <a:spcPts val="0"/>
              </a:spcAft>
              <a:buClr>
                <a:schemeClr val="dk2"/>
              </a:buClr>
              <a:buSzPts val="1600"/>
              <a:buNone/>
              <a:defRPr sz="1600">
                <a:solidFill>
                  <a:schemeClr val="dk2"/>
                </a:solidFill>
              </a:defRPr>
            </a:lvl8pPr>
            <a:lvl9pPr lvl="8" rtl="0">
              <a:spcBef>
                <a:spcPts val="0"/>
              </a:spcBef>
              <a:spcAft>
                <a:spcPts val="0"/>
              </a:spcAft>
              <a:buClr>
                <a:schemeClr val="dk2"/>
              </a:buClr>
              <a:buSzPts val="1600"/>
              <a:buNone/>
              <a:defRPr sz="1600">
                <a:solidFill>
                  <a:schemeClr val="dk2"/>
                </a:solidFill>
              </a:defRPr>
            </a:lvl9pPr>
          </a:lstStyle>
          <a:p>
            <a:endParaRPr/>
          </a:p>
        </p:txBody>
      </p:sp>
      <p:sp>
        <p:nvSpPr>
          <p:cNvPr id="74" name="Google Shape;74;p11"/>
          <p:cNvSpPr txBox="1">
            <a:spLocks noGrp="1"/>
          </p:cNvSpPr>
          <p:nvPr>
            <p:ph type="subTitle" idx="3"/>
          </p:nvPr>
        </p:nvSpPr>
        <p:spPr>
          <a:xfrm>
            <a:off x="4818379" y="2177000"/>
            <a:ext cx="3101400" cy="1112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sz="1400"/>
            </a:lvl3pPr>
            <a:lvl4pPr lvl="3" rtl="0">
              <a:lnSpc>
                <a:spcPct val="100000"/>
              </a:lnSpc>
              <a:spcBef>
                <a:spcPts val="0"/>
              </a:spcBef>
              <a:spcAft>
                <a:spcPts val="0"/>
              </a:spcAft>
              <a:buSzPts val="1400"/>
              <a:buNone/>
              <a:defRPr sz="1400"/>
            </a:lvl4pPr>
            <a:lvl5pPr lvl="4" rtl="0">
              <a:lnSpc>
                <a:spcPct val="100000"/>
              </a:lnSpc>
              <a:spcBef>
                <a:spcPts val="0"/>
              </a:spcBef>
              <a:spcAft>
                <a:spcPts val="0"/>
              </a:spcAft>
              <a:buSzPts val="1400"/>
              <a:buNone/>
              <a:defRPr sz="1400"/>
            </a:lvl5pPr>
            <a:lvl6pPr lvl="5" rtl="0">
              <a:lnSpc>
                <a:spcPct val="100000"/>
              </a:lnSpc>
              <a:spcBef>
                <a:spcPts val="0"/>
              </a:spcBef>
              <a:spcAft>
                <a:spcPts val="0"/>
              </a:spcAft>
              <a:buSzPts val="1400"/>
              <a:buNone/>
              <a:defRPr sz="1400"/>
            </a:lvl6pPr>
            <a:lvl7pPr lvl="6" rtl="0">
              <a:lnSpc>
                <a:spcPct val="100000"/>
              </a:lnSpc>
              <a:spcBef>
                <a:spcPts val="0"/>
              </a:spcBef>
              <a:spcAft>
                <a:spcPts val="0"/>
              </a:spcAft>
              <a:buSzPts val="1400"/>
              <a:buNone/>
              <a:defRPr sz="1400"/>
            </a:lvl7pPr>
            <a:lvl8pPr lvl="7" rtl="0">
              <a:lnSpc>
                <a:spcPct val="100000"/>
              </a:lnSpc>
              <a:spcBef>
                <a:spcPts val="0"/>
              </a:spcBef>
              <a:spcAft>
                <a:spcPts val="0"/>
              </a:spcAft>
              <a:buSzPts val="1400"/>
              <a:buNone/>
              <a:defRPr sz="1400"/>
            </a:lvl8pPr>
            <a:lvl9pPr lvl="8" rtl="0">
              <a:lnSpc>
                <a:spcPct val="100000"/>
              </a:lnSpc>
              <a:spcBef>
                <a:spcPts val="0"/>
              </a:spcBef>
              <a:spcAft>
                <a:spcPts val="0"/>
              </a:spcAft>
              <a:buSzPts val="1400"/>
              <a:buNone/>
              <a:defRPr sz="1400"/>
            </a:lvl9pPr>
          </a:lstStyle>
          <a:p>
            <a:endParaRPr/>
          </a:p>
        </p:txBody>
      </p:sp>
      <p:sp>
        <p:nvSpPr>
          <p:cNvPr id="75" name="Google Shape;75;p11"/>
          <p:cNvSpPr txBox="1">
            <a:spLocks noGrp="1"/>
          </p:cNvSpPr>
          <p:nvPr>
            <p:ph type="title" idx="4"/>
          </p:nvPr>
        </p:nvSpPr>
        <p:spPr>
          <a:xfrm>
            <a:off x="-11850" y="927075"/>
            <a:ext cx="9144000" cy="48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pic>
        <p:nvPicPr>
          <p:cNvPr id="10" name="Picture 9"/>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a:stretch/>
        </p:blipFill>
        <p:spPr>
          <a:xfrm>
            <a:off x="-9009" y="4756775"/>
            <a:ext cx="7508890" cy="319088"/>
          </a:xfrm>
          <a:prstGeom prst="rect">
            <a:avLst/>
          </a:prstGeom>
        </p:spPr>
      </p:pic>
      <p:pic>
        <p:nvPicPr>
          <p:cNvPr id="11" name="Picture 10"/>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7508889" y="4716162"/>
            <a:ext cx="283028" cy="386725"/>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mp; 2 columns slide 1">
  <p:cSld name="TITLE_AND_TWO_COLUMNS_2">
    <p:bg>
      <p:bgPr>
        <a:solidFill>
          <a:schemeClr val="lt1"/>
        </a:solidFill>
        <a:effectLst/>
      </p:bgPr>
    </p:bg>
    <p:spTree>
      <p:nvGrpSpPr>
        <p:cNvPr id="1" name="Shape 76"/>
        <p:cNvGrpSpPr/>
        <p:nvPr/>
      </p:nvGrpSpPr>
      <p:grpSpPr>
        <a:xfrm>
          <a:off x="0" y="0"/>
          <a:ext cx="0" cy="0"/>
          <a:chOff x="0" y="0"/>
          <a:chExt cx="0" cy="0"/>
        </a:xfrm>
      </p:grpSpPr>
      <p:sp>
        <p:nvSpPr>
          <p:cNvPr id="77" name="Google Shape;77;p12"/>
          <p:cNvSpPr/>
          <p:nvPr/>
        </p:nvSpPr>
        <p:spPr>
          <a:xfrm>
            <a:off x="406950" y="352200"/>
            <a:ext cx="83301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 name="Google Shape;78;p12"/>
          <p:cNvCxnSpPr/>
          <p:nvPr/>
        </p:nvCxnSpPr>
        <p:spPr>
          <a:xfrm>
            <a:off x="4550550" y="1941425"/>
            <a:ext cx="0" cy="1927500"/>
          </a:xfrm>
          <a:prstGeom prst="straightConnector1">
            <a:avLst/>
          </a:prstGeom>
          <a:noFill/>
          <a:ln w="38100" cap="flat" cmpd="sng">
            <a:solidFill>
              <a:schemeClr val="accent1"/>
            </a:solidFill>
            <a:prstDash val="solid"/>
            <a:round/>
            <a:headEnd type="none" w="med" len="med"/>
            <a:tailEnd type="none" w="med" len="med"/>
          </a:ln>
        </p:spPr>
      </p:cxnSp>
      <p:sp>
        <p:nvSpPr>
          <p:cNvPr id="79" name="Google Shape;79;p12"/>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80" name="Google Shape;80;p12"/>
          <p:cNvSpPr txBox="1">
            <a:spLocks noGrp="1"/>
          </p:cNvSpPr>
          <p:nvPr>
            <p:ph type="ctrTitle"/>
          </p:nvPr>
        </p:nvSpPr>
        <p:spPr>
          <a:xfrm>
            <a:off x="1113228" y="2151075"/>
            <a:ext cx="3169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800"/>
              <a:buNone/>
              <a:defRPr sz="18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81" name="Google Shape;81;p12"/>
          <p:cNvSpPr txBox="1">
            <a:spLocks noGrp="1"/>
          </p:cNvSpPr>
          <p:nvPr>
            <p:ph type="subTitle" idx="1"/>
          </p:nvPr>
        </p:nvSpPr>
        <p:spPr>
          <a:xfrm>
            <a:off x="1147278" y="2756525"/>
            <a:ext cx="310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82" name="Google Shape;82;p12"/>
          <p:cNvSpPr txBox="1">
            <a:spLocks noGrp="1"/>
          </p:cNvSpPr>
          <p:nvPr>
            <p:ph type="ctrTitle" idx="2"/>
          </p:nvPr>
        </p:nvSpPr>
        <p:spPr>
          <a:xfrm>
            <a:off x="4818378" y="2151075"/>
            <a:ext cx="3169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800"/>
              <a:buNone/>
              <a:defRPr sz="18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83" name="Google Shape;83;p12"/>
          <p:cNvSpPr txBox="1">
            <a:spLocks noGrp="1"/>
          </p:cNvSpPr>
          <p:nvPr>
            <p:ph type="subTitle" idx="3"/>
          </p:nvPr>
        </p:nvSpPr>
        <p:spPr>
          <a:xfrm>
            <a:off x="4852428" y="2756525"/>
            <a:ext cx="3101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84" name="Google Shape;84;p12"/>
          <p:cNvSpPr txBox="1">
            <a:spLocks noGrp="1"/>
          </p:cNvSpPr>
          <p:nvPr>
            <p:ph type="title" idx="4"/>
          </p:nvPr>
        </p:nvSpPr>
        <p:spPr>
          <a:xfrm>
            <a:off x="-11850" y="927075"/>
            <a:ext cx="9144000" cy="48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pic>
        <p:nvPicPr>
          <p:cNvPr id="10" name="Picture 9"/>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a:stretch/>
        </p:blipFill>
        <p:spPr>
          <a:xfrm>
            <a:off x="-9009" y="4756775"/>
            <a:ext cx="7508890" cy="319088"/>
          </a:xfrm>
          <a:prstGeom prst="rect">
            <a:avLst/>
          </a:prstGeom>
        </p:spPr>
      </p:pic>
      <p:pic>
        <p:nvPicPr>
          <p:cNvPr id="11" name="Picture 10"/>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7508889" y="4716162"/>
            <a:ext cx="283028" cy="386725"/>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mp; 3 columns slide">
  <p:cSld name="TITLE_AND_TWO_COLUMNS_1">
    <p:bg>
      <p:bgPr>
        <a:solidFill>
          <a:schemeClr val="lt1"/>
        </a:solidFill>
        <a:effectLst/>
      </p:bgPr>
    </p:bg>
    <p:spTree>
      <p:nvGrpSpPr>
        <p:cNvPr id="1" name="Shape 85"/>
        <p:cNvGrpSpPr/>
        <p:nvPr/>
      </p:nvGrpSpPr>
      <p:grpSpPr>
        <a:xfrm>
          <a:off x="0" y="0"/>
          <a:ext cx="0" cy="0"/>
          <a:chOff x="0" y="0"/>
          <a:chExt cx="0" cy="0"/>
        </a:xfrm>
      </p:grpSpPr>
      <p:sp>
        <p:nvSpPr>
          <p:cNvPr id="86" name="Google Shape;86;p13"/>
          <p:cNvSpPr/>
          <p:nvPr/>
        </p:nvSpPr>
        <p:spPr>
          <a:xfrm>
            <a:off x="406950" y="352200"/>
            <a:ext cx="83301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txBox="1">
            <a:spLocks noGrp="1"/>
          </p:cNvSpPr>
          <p:nvPr>
            <p:ph type="title"/>
          </p:nvPr>
        </p:nvSpPr>
        <p:spPr>
          <a:xfrm>
            <a:off x="-11850" y="927075"/>
            <a:ext cx="9144000" cy="482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200"/>
              <a:buNone/>
              <a:defRPr sz="2200"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88" name="Google Shape;88;p1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89" name="Google Shape;89;p13"/>
          <p:cNvSpPr txBox="1">
            <a:spLocks noGrp="1"/>
          </p:cNvSpPr>
          <p:nvPr>
            <p:ph type="ctrTitle" idx="2"/>
          </p:nvPr>
        </p:nvSpPr>
        <p:spPr>
          <a:xfrm>
            <a:off x="1105351" y="2062425"/>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800"/>
              <a:buNone/>
              <a:defRPr sz="18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90" name="Google Shape;90;p13"/>
          <p:cNvSpPr txBox="1">
            <a:spLocks noGrp="1"/>
          </p:cNvSpPr>
          <p:nvPr>
            <p:ph type="subTitle" idx="1"/>
          </p:nvPr>
        </p:nvSpPr>
        <p:spPr>
          <a:xfrm>
            <a:off x="1105354" y="2667875"/>
            <a:ext cx="21135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91" name="Google Shape;91;p13"/>
          <p:cNvSpPr txBox="1">
            <a:spLocks noGrp="1"/>
          </p:cNvSpPr>
          <p:nvPr>
            <p:ph type="ctrTitle" idx="3"/>
          </p:nvPr>
        </p:nvSpPr>
        <p:spPr>
          <a:xfrm>
            <a:off x="3515251" y="2062425"/>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800"/>
              <a:buNone/>
              <a:defRPr sz="18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92" name="Google Shape;92;p13"/>
          <p:cNvSpPr txBox="1">
            <a:spLocks noGrp="1"/>
          </p:cNvSpPr>
          <p:nvPr>
            <p:ph type="subTitle" idx="4"/>
          </p:nvPr>
        </p:nvSpPr>
        <p:spPr>
          <a:xfrm>
            <a:off x="3515254" y="2667875"/>
            <a:ext cx="21135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93" name="Google Shape;93;p13"/>
          <p:cNvSpPr txBox="1">
            <a:spLocks noGrp="1"/>
          </p:cNvSpPr>
          <p:nvPr>
            <p:ph type="ctrTitle" idx="5"/>
          </p:nvPr>
        </p:nvSpPr>
        <p:spPr>
          <a:xfrm>
            <a:off x="5925151" y="2062425"/>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800"/>
              <a:buNone/>
              <a:defRPr sz="18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94" name="Google Shape;94;p13"/>
          <p:cNvSpPr txBox="1">
            <a:spLocks noGrp="1"/>
          </p:cNvSpPr>
          <p:nvPr>
            <p:ph type="subTitle" idx="6"/>
          </p:nvPr>
        </p:nvSpPr>
        <p:spPr>
          <a:xfrm>
            <a:off x="5925154" y="2667875"/>
            <a:ext cx="21135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cxnSp>
        <p:nvCxnSpPr>
          <p:cNvPr id="95" name="Google Shape;95;p13"/>
          <p:cNvCxnSpPr/>
          <p:nvPr/>
        </p:nvCxnSpPr>
        <p:spPr>
          <a:xfrm>
            <a:off x="3406450" y="1926825"/>
            <a:ext cx="0" cy="1941300"/>
          </a:xfrm>
          <a:prstGeom prst="straightConnector1">
            <a:avLst/>
          </a:prstGeom>
          <a:noFill/>
          <a:ln w="38100" cap="flat" cmpd="sng">
            <a:solidFill>
              <a:schemeClr val="accent1"/>
            </a:solidFill>
            <a:prstDash val="solid"/>
            <a:round/>
            <a:headEnd type="none" w="med" len="med"/>
            <a:tailEnd type="none" w="med" len="med"/>
          </a:ln>
        </p:spPr>
      </p:cxnSp>
      <p:cxnSp>
        <p:nvCxnSpPr>
          <p:cNvPr id="96" name="Google Shape;96;p13"/>
          <p:cNvCxnSpPr/>
          <p:nvPr/>
        </p:nvCxnSpPr>
        <p:spPr>
          <a:xfrm>
            <a:off x="5737375" y="1926825"/>
            <a:ext cx="0" cy="1941300"/>
          </a:xfrm>
          <a:prstGeom prst="straightConnector1">
            <a:avLst/>
          </a:prstGeom>
          <a:noFill/>
          <a:ln w="38100" cap="flat" cmpd="sng">
            <a:solidFill>
              <a:schemeClr val="accent1"/>
            </a:solidFill>
            <a:prstDash val="solid"/>
            <a:round/>
            <a:headEnd type="none" w="med" len="med"/>
            <a:tailEnd type="none" w="med" len="med"/>
          </a:ln>
        </p:spPr>
      </p:cxnSp>
      <p:pic>
        <p:nvPicPr>
          <p:cNvPr id="13" name="Picture 12"/>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a:stretch/>
        </p:blipFill>
        <p:spPr>
          <a:xfrm>
            <a:off x="-9009" y="4756775"/>
            <a:ext cx="7508890" cy="319088"/>
          </a:xfrm>
          <a:prstGeom prst="rect">
            <a:avLst/>
          </a:prstGeom>
        </p:spPr>
      </p:pic>
      <p:pic>
        <p:nvPicPr>
          <p:cNvPr id="14" name="Picture 13"/>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7508889" y="4716162"/>
            <a:ext cx="283028" cy="386725"/>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mp; 6 columns slide">
  <p:cSld name="TITLE_AND_TWO_COLUMNS_1_1">
    <p:bg>
      <p:bgPr>
        <a:solidFill>
          <a:schemeClr val="lt1"/>
        </a:solidFill>
        <a:effectLst/>
      </p:bgPr>
    </p:bg>
    <p:spTree>
      <p:nvGrpSpPr>
        <p:cNvPr id="1" name="Shape 97"/>
        <p:cNvGrpSpPr/>
        <p:nvPr/>
      </p:nvGrpSpPr>
      <p:grpSpPr>
        <a:xfrm>
          <a:off x="0" y="0"/>
          <a:ext cx="0" cy="0"/>
          <a:chOff x="0" y="0"/>
          <a:chExt cx="0" cy="0"/>
        </a:xfrm>
      </p:grpSpPr>
      <p:sp>
        <p:nvSpPr>
          <p:cNvPr id="98" name="Google Shape;98;p14"/>
          <p:cNvSpPr/>
          <p:nvPr/>
        </p:nvSpPr>
        <p:spPr>
          <a:xfrm>
            <a:off x="406950" y="352200"/>
            <a:ext cx="83301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14"/>
          <p:cNvSpPr txBox="1">
            <a:spLocks noGrp="1"/>
          </p:cNvSpPr>
          <p:nvPr>
            <p:ph type="ctrTitle"/>
          </p:nvPr>
        </p:nvSpPr>
        <p:spPr>
          <a:xfrm>
            <a:off x="1105351" y="2765600"/>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00" name="Google Shape;100;p14"/>
          <p:cNvSpPr txBox="1">
            <a:spLocks noGrp="1"/>
          </p:cNvSpPr>
          <p:nvPr>
            <p:ph type="subTitle" idx="1"/>
          </p:nvPr>
        </p:nvSpPr>
        <p:spPr>
          <a:xfrm>
            <a:off x="980600" y="3371050"/>
            <a:ext cx="23631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01" name="Google Shape;101;p14"/>
          <p:cNvSpPr txBox="1">
            <a:spLocks noGrp="1"/>
          </p:cNvSpPr>
          <p:nvPr>
            <p:ph type="ctrTitle" idx="2"/>
          </p:nvPr>
        </p:nvSpPr>
        <p:spPr>
          <a:xfrm>
            <a:off x="3484651" y="2765600"/>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02" name="Google Shape;102;p14"/>
          <p:cNvSpPr txBox="1">
            <a:spLocks noGrp="1"/>
          </p:cNvSpPr>
          <p:nvPr>
            <p:ph type="subTitle" idx="3"/>
          </p:nvPr>
        </p:nvSpPr>
        <p:spPr>
          <a:xfrm>
            <a:off x="3419975" y="3371050"/>
            <a:ext cx="22428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03" name="Google Shape;103;p14"/>
          <p:cNvSpPr txBox="1">
            <a:spLocks noGrp="1"/>
          </p:cNvSpPr>
          <p:nvPr>
            <p:ph type="ctrTitle" idx="4"/>
          </p:nvPr>
        </p:nvSpPr>
        <p:spPr>
          <a:xfrm>
            <a:off x="5880251" y="2765600"/>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04" name="Google Shape;104;p14"/>
          <p:cNvSpPr txBox="1">
            <a:spLocks noGrp="1"/>
          </p:cNvSpPr>
          <p:nvPr>
            <p:ph type="subTitle" idx="5"/>
          </p:nvPr>
        </p:nvSpPr>
        <p:spPr>
          <a:xfrm>
            <a:off x="5880250" y="3371050"/>
            <a:ext cx="21135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05" name="Google Shape;105;p14"/>
          <p:cNvSpPr txBox="1">
            <a:spLocks noGrp="1"/>
          </p:cNvSpPr>
          <p:nvPr>
            <p:ph type="title" idx="6"/>
          </p:nvPr>
        </p:nvSpPr>
        <p:spPr>
          <a:xfrm>
            <a:off x="773850" y="638075"/>
            <a:ext cx="7672500" cy="48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106" name="Google Shape;106;p1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cxnSp>
        <p:nvCxnSpPr>
          <p:cNvPr id="107" name="Google Shape;107;p14"/>
          <p:cNvCxnSpPr/>
          <p:nvPr/>
        </p:nvCxnSpPr>
        <p:spPr>
          <a:xfrm>
            <a:off x="3343596" y="1602675"/>
            <a:ext cx="0" cy="2459700"/>
          </a:xfrm>
          <a:prstGeom prst="straightConnector1">
            <a:avLst/>
          </a:prstGeom>
          <a:noFill/>
          <a:ln w="38100" cap="flat" cmpd="sng">
            <a:solidFill>
              <a:schemeClr val="accent1"/>
            </a:solidFill>
            <a:prstDash val="solid"/>
            <a:round/>
            <a:headEnd type="none" w="med" len="med"/>
            <a:tailEnd type="none" w="med" len="med"/>
          </a:ln>
        </p:spPr>
      </p:cxnSp>
      <p:cxnSp>
        <p:nvCxnSpPr>
          <p:cNvPr id="108" name="Google Shape;108;p14"/>
          <p:cNvCxnSpPr/>
          <p:nvPr/>
        </p:nvCxnSpPr>
        <p:spPr>
          <a:xfrm>
            <a:off x="5739196" y="1602675"/>
            <a:ext cx="0" cy="2459700"/>
          </a:xfrm>
          <a:prstGeom prst="straightConnector1">
            <a:avLst/>
          </a:prstGeom>
          <a:noFill/>
          <a:ln w="38100" cap="flat" cmpd="sng">
            <a:solidFill>
              <a:schemeClr val="accent1"/>
            </a:solidFill>
            <a:prstDash val="solid"/>
            <a:round/>
            <a:headEnd type="none" w="med" len="med"/>
            <a:tailEnd type="none" w="med" len="med"/>
          </a:ln>
        </p:spPr>
      </p:cxnSp>
      <p:cxnSp>
        <p:nvCxnSpPr>
          <p:cNvPr id="109" name="Google Shape;109;p14"/>
          <p:cNvCxnSpPr/>
          <p:nvPr/>
        </p:nvCxnSpPr>
        <p:spPr>
          <a:xfrm>
            <a:off x="4233900" y="1120475"/>
            <a:ext cx="676200" cy="0"/>
          </a:xfrm>
          <a:prstGeom prst="straightConnector1">
            <a:avLst/>
          </a:prstGeom>
          <a:noFill/>
          <a:ln w="76200" cap="flat" cmpd="sng">
            <a:solidFill>
              <a:schemeClr val="accent1"/>
            </a:solidFill>
            <a:prstDash val="solid"/>
            <a:round/>
            <a:headEnd type="none" w="med" len="med"/>
            <a:tailEnd type="none" w="med" len="med"/>
          </a:ln>
        </p:spPr>
      </p:cxnSp>
      <p:cxnSp>
        <p:nvCxnSpPr>
          <p:cNvPr id="110" name="Google Shape;110;p14"/>
          <p:cNvCxnSpPr/>
          <p:nvPr/>
        </p:nvCxnSpPr>
        <p:spPr>
          <a:xfrm>
            <a:off x="1050450" y="2918000"/>
            <a:ext cx="7043100" cy="0"/>
          </a:xfrm>
          <a:prstGeom prst="straightConnector1">
            <a:avLst/>
          </a:prstGeom>
          <a:noFill/>
          <a:ln w="38100" cap="flat" cmpd="sng">
            <a:solidFill>
              <a:schemeClr val="accent1"/>
            </a:solidFill>
            <a:prstDash val="solid"/>
            <a:round/>
            <a:headEnd type="none" w="med" len="med"/>
            <a:tailEnd type="none" w="med" len="med"/>
          </a:ln>
        </p:spPr>
      </p:cxnSp>
      <p:sp>
        <p:nvSpPr>
          <p:cNvPr id="111" name="Google Shape;111;p14"/>
          <p:cNvSpPr txBox="1">
            <a:spLocks noGrp="1"/>
          </p:cNvSpPr>
          <p:nvPr>
            <p:ph type="ctrTitle" idx="7"/>
          </p:nvPr>
        </p:nvSpPr>
        <p:spPr>
          <a:xfrm>
            <a:off x="1105351" y="1436375"/>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12" name="Google Shape;112;p14"/>
          <p:cNvSpPr txBox="1">
            <a:spLocks noGrp="1"/>
          </p:cNvSpPr>
          <p:nvPr>
            <p:ph type="subTitle" idx="8"/>
          </p:nvPr>
        </p:nvSpPr>
        <p:spPr>
          <a:xfrm>
            <a:off x="1073150" y="2041825"/>
            <a:ext cx="21780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13" name="Google Shape;113;p14"/>
          <p:cNvSpPr txBox="1">
            <a:spLocks noGrp="1"/>
          </p:cNvSpPr>
          <p:nvPr>
            <p:ph type="ctrTitle" idx="9"/>
          </p:nvPr>
        </p:nvSpPr>
        <p:spPr>
          <a:xfrm>
            <a:off x="3484651" y="1436375"/>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14" name="Google Shape;114;p14"/>
          <p:cNvSpPr txBox="1">
            <a:spLocks noGrp="1"/>
          </p:cNvSpPr>
          <p:nvPr>
            <p:ph type="subTitle" idx="13"/>
          </p:nvPr>
        </p:nvSpPr>
        <p:spPr>
          <a:xfrm>
            <a:off x="3452400" y="2041825"/>
            <a:ext cx="21780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sp>
        <p:nvSpPr>
          <p:cNvPr id="115" name="Google Shape;115;p14"/>
          <p:cNvSpPr txBox="1">
            <a:spLocks noGrp="1"/>
          </p:cNvSpPr>
          <p:nvPr>
            <p:ph type="ctrTitle" idx="14"/>
          </p:nvPr>
        </p:nvSpPr>
        <p:spPr>
          <a:xfrm>
            <a:off x="5880251" y="1436375"/>
            <a:ext cx="21135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2"/>
              </a:buClr>
              <a:buSzPts val="1400"/>
              <a:buNone/>
              <a:defRPr sz="1400">
                <a:solidFill>
                  <a:schemeClr val="dk2"/>
                </a:solidFill>
              </a:defRPr>
            </a:lvl1pPr>
            <a:lvl2pPr lvl="1" algn="ctr" rtl="0">
              <a:spcBef>
                <a:spcPts val="0"/>
              </a:spcBef>
              <a:spcAft>
                <a:spcPts val="0"/>
              </a:spcAft>
              <a:buClr>
                <a:schemeClr val="dk2"/>
              </a:buClr>
              <a:buSzPts val="1600"/>
              <a:buNone/>
              <a:defRPr sz="1600">
                <a:solidFill>
                  <a:schemeClr val="dk2"/>
                </a:solidFill>
              </a:defRPr>
            </a:lvl2pPr>
            <a:lvl3pPr lvl="2" algn="ctr" rtl="0">
              <a:spcBef>
                <a:spcPts val="0"/>
              </a:spcBef>
              <a:spcAft>
                <a:spcPts val="0"/>
              </a:spcAft>
              <a:buClr>
                <a:schemeClr val="dk2"/>
              </a:buClr>
              <a:buSzPts val="1600"/>
              <a:buNone/>
              <a:defRPr sz="1600">
                <a:solidFill>
                  <a:schemeClr val="dk2"/>
                </a:solidFill>
              </a:defRPr>
            </a:lvl3pPr>
            <a:lvl4pPr lvl="3" algn="ctr" rtl="0">
              <a:spcBef>
                <a:spcPts val="0"/>
              </a:spcBef>
              <a:spcAft>
                <a:spcPts val="0"/>
              </a:spcAft>
              <a:buClr>
                <a:schemeClr val="dk2"/>
              </a:buClr>
              <a:buSzPts val="1600"/>
              <a:buNone/>
              <a:defRPr sz="1600">
                <a:solidFill>
                  <a:schemeClr val="dk2"/>
                </a:solidFill>
              </a:defRPr>
            </a:lvl4pPr>
            <a:lvl5pPr lvl="4" algn="ctr" rtl="0">
              <a:spcBef>
                <a:spcPts val="0"/>
              </a:spcBef>
              <a:spcAft>
                <a:spcPts val="0"/>
              </a:spcAft>
              <a:buClr>
                <a:schemeClr val="dk2"/>
              </a:buClr>
              <a:buSzPts val="1600"/>
              <a:buNone/>
              <a:defRPr sz="1600">
                <a:solidFill>
                  <a:schemeClr val="dk2"/>
                </a:solidFill>
              </a:defRPr>
            </a:lvl5pPr>
            <a:lvl6pPr lvl="5" algn="ctr" rtl="0">
              <a:spcBef>
                <a:spcPts val="0"/>
              </a:spcBef>
              <a:spcAft>
                <a:spcPts val="0"/>
              </a:spcAft>
              <a:buClr>
                <a:schemeClr val="dk2"/>
              </a:buClr>
              <a:buSzPts val="1600"/>
              <a:buNone/>
              <a:defRPr sz="1600">
                <a:solidFill>
                  <a:schemeClr val="dk2"/>
                </a:solidFill>
              </a:defRPr>
            </a:lvl6pPr>
            <a:lvl7pPr lvl="6" algn="ctr" rtl="0">
              <a:spcBef>
                <a:spcPts val="0"/>
              </a:spcBef>
              <a:spcAft>
                <a:spcPts val="0"/>
              </a:spcAft>
              <a:buClr>
                <a:schemeClr val="dk2"/>
              </a:buClr>
              <a:buSzPts val="1600"/>
              <a:buNone/>
              <a:defRPr sz="1600">
                <a:solidFill>
                  <a:schemeClr val="dk2"/>
                </a:solidFill>
              </a:defRPr>
            </a:lvl7pPr>
            <a:lvl8pPr lvl="7" algn="ctr" rtl="0">
              <a:spcBef>
                <a:spcPts val="0"/>
              </a:spcBef>
              <a:spcAft>
                <a:spcPts val="0"/>
              </a:spcAft>
              <a:buClr>
                <a:schemeClr val="dk2"/>
              </a:buClr>
              <a:buSzPts val="1600"/>
              <a:buNone/>
              <a:defRPr sz="1600">
                <a:solidFill>
                  <a:schemeClr val="dk2"/>
                </a:solidFill>
              </a:defRPr>
            </a:lvl8pPr>
            <a:lvl9pPr lvl="8" algn="ctr" rtl="0">
              <a:spcBef>
                <a:spcPts val="0"/>
              </a:spcBef>
              <a:spcAft>
                <a:spcPts val="0"/>
              </a:spcAft>
              <a:buClr>
                <a:schemeClr val="dk2"/>
              </a:buClr>
              <a:buSzPts val="1600"/>
              <a:buNone/>
              <a:defRPr sz="1600">
                <a:solidFill>
                  <a:schemeClr val="dk2"/>
                </a:solidFill>
              </a:defRPr>
            </a:lvl9pPr>
          </a:lstStyle>
          <a:p>
            <a:endParaRPr/>
          </a:p>
        </p:txBody>
      </p:sp>
      <p:sp>
        <p:nvSpPr>
          <p:cNvPr id="116" name="Google Shape;116;p14"/>
          <p:cNvSpPr txBox="1">
            <a:spLocks noGrp="1"/>
          </p:cNvSpPr>
          <p:nvPr>
            <p:ph type="subTitle" idx="15"/>
          </p:nvPr>
        </p:nvSpPr>
        <p:spPr>
          <a:xfrm>
            <a:off x="5831650" y="2041825"/>
            <a:ext cx="22107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sz="1400"/>
            </a:lvl3pPr>
            <a:lvl4pPr lvl="3" algn="ctr" rtl="0">
              <a:lnSpc>
                <a:spcPct val="100000"/>
              </a:lnSpc>
              <a:spcBef>
                <a:spcPts val="0"/>
              </a:spcBef>
              <a:spcAft>
                <a:spcPts val="0"/>
              </a:spcAft>
              <a:buSzPts val="1400"/>
              <a:buNone/>
              <a:defRPr sz="1400"/>
            </a:lvl4pPr>
            <a:lvl5pPr lvl="4" algn="ctr" rtl="0">
              <a:lnSpc>
                <a:spcPct val="100000"/>
              </a:lnSpc>
              <a:spcBef>
                <a:spcPts val="0"/>
              </a:spcBef>
              <a:spcAft>
                <a:spcPts val="0"/>
              </a:spcAft>
              <a:buSzPts val="1400"/>
              <a:buNone/>
              <a:defRPr sz="1400"/>
            </a:lvl5pPr>
            <a:lvl6pPr lvl="5" algn="ctr" rtl="0">
              <a:lnSpc>
                <a:spcPct val="100000"/>
              </a:lnSpc>
              <a:spcBef>
                <a:spcPts val="0"/>
              </a:spcBef>
              <a:spcAft>
                <a:spcPts val="0"/>
              </a:spcAft>
              <a:buSzPts val="1400"/>
              <a:buNone/>
              <a:defRPr sz="1400"/>
            </a:lvl6pPr>
            <a:lvl7pPr lvl="6" algn="ctr" rtl="0">
              <a:lnSpc>
                <a:spcPct val="100000"/>
              </a:lnSpc>
              <a:spcBef>
                <a:spcPts val="0"/>
              </a:spcBef>
              <a:spcAft>
                <a:spcPts val="0"/>
              </a:spcAft>
              <a:buSzPts val="1400"/>
              <a:buNone/>
              <a:defRPr sz="1400"/>
            </a:lvl7pPr>
            <a:lvl8pPr lvl="7" algn="ctr" rtl="0">
              <a:lnSpc>
                <a:spcPct val="100000"/>
              </a:lnSpc>
              <a:spcBef>
                <a:spcPts val="0"/>
              </a:spcBef>
              <a:spcAft>
                <a:spcPts val="0"/>
              </a:spcAft>
              <a:buSzPts val="1400"/>
              <a:buNone/>
              <a:defRPr sz="1400"/>
            </a:lvl8pPr>
            <a:lvl9pPr lvl="8" algn="ctr" rtl="0">
              <a:lnSpc>
                <a:spcPct val="100000"/>
              </a:lnSpc>
              <a:spcBef>
                <a:spcPts val="0"/>
              </a:spcBef>
              <a:spcAft>
                <a:spcPts val="0"/>
              </a:spcAft>
              <a:buSzPts val="1400"/>
              <a:buNone/>
              <a:defRPr sz="1400"/>
            </a:lvl9pPr>
          </a:lstStyle>
          <a:p>
            <a:endParaRPr/>
          </a:p>
        </p:txBody>
      </p:sp>
      <p:pic>
        <p:nvPicPr>
          <p:cNvPr id="21" name="Picture 20"/>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a:stretch/>
        </p:blipFill>
        <p:spPr>
          <a:xfrm>
            <a:off x="-9009" y="4756775"/>
            <a:ext cx="7508890" cy="319088"/>
          </a:xfrm>
          <a:prstGeom prst="rect">
            <a:avLst/>
          </a:prstGeom>
        </p:spPr>
      </p:pic>
      <p:pic>
        <p:nvPicPr>
          <p:cNvPr id="22" name="Picture 21"/>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7508889" y="4716162"/>
            <a:ext cx="283028" cy="386725"/>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IG text &amp; some text slide">
  <p:cSld name="BIG_NUMBER">
    <p:bg>
      <p:bgPr>
        <a:solidFill>
          <a:schemeClr val="lt1"/>
        </a:solidFill>
        <a:effectLst/>
      </p:bgPr>
    </p:bg>
    <p:spTree>
      <p:nvGrpSpPr>
        <p:cNvPr id="1" name="Shape 117"/>
        <p:cNvGrpSpPr/>
        <p:nvPr/>
      </p:nvGrpSpPr>
      <p:grpSpPr>
        <a:xfrm>
          <a:off x="0" y="0"/>
          <a:ext cx="0" cy="0"/>
          <a:chOff x="0" y="0"/>
          <a:chExt cx="0" cy="0"/>
        </a:xfrm>
      </p:grpSpPr>
      <p:sp>
        <p:nvSpPr>
          <p:cNvPr id="118" name="Google Shape;118;p15"/>
          <p:cNvSpPr/>
          <p:nvPr/>
        </p:nvSpPr>
        <p:spPr>
          <a:xfrm>
            <a:off x="406950" y="352200"/>
            <a:ext cx="8330100" cy="4311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5"/>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20" name="Google Shape;120;p15"/>
          <p:cNvSpPr txBox="1">
            <a:spLocks noGrp="1"/>
          </p:cNvSpPr>
          <p:nvPr>
            <p:ph type="subTitle" idx="1"/>
          </p:nvPr>
        </p:nvSpPr>
        <p:spPr>
          <a:xfrm>
            <a:off x="2433300" y="3015325"/>
            <a:ext cx="42774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sz="1400">
                <a:solidFill>
                  <a:schemeClr val="lt1"/>
                </a:solidFill>
              </a:defRPr>
            </a:lvl3pPr>
            <a:lvl4pPr lvl="3" algn="ctr" rtl="0">
              <a:lnSpc>
                <a:spcPct val="100000"/>
              </a:lnSpc>
              <a:spcBef>
                <a:spcPts val="0"/>
              </a:spcBef>
              <a:spcAft>
                <a:spcPts val="0"/>
              </a:spcAft>
              <a:buClr>
                <a:schemeClr val="lt1"/>
              </a:buClr>
              <a:buSzPts val="1400"/>
              <a:buNone/>
              <a:defRPr sz="1400">
                <a:solidFill>
                  <a:schemeClr val="lt1"/>
                </a:solidFill>
              </a:defRPr>
            </a:lvl4pPr>
            <a:lvl5pPr lvl="4" algn="ctr" rtl="0">
              <a:lnSpc>
                <a:spcPct val="100000"/>
              </a:lnSpc>
              <a:spcBef>
                <a:spcPts val="0"/>
              </a:spcBef>
              <a:spcAft>
                <a:spcPts val="0"/>
              </a:spcAft>
              <a:buClr>
                <a:schemeClr val="lt1"/>
              </a:buClr>
              <a:buSzPts val="1400"/>
              <a:buNone/>
              <a:defRPr sz="1400">
                <a:solidFill>
                  <a:schemeClr val="lt1"/>
                </a:solidFill>
              </a:defRPr>
            </a:lvl5pPr>
            <a:lvl6pPr lvl="5" algn="ctr" rtl="0">
              <a:lnSpc>
                <a:spcPct val="100000"/>
              </a:lnSpc>
              <a:spcBef>
                <a:spcPts val="0"/>
              </a:spcBef>
              <a:spcAft>
                <a:spcPts val="0"/>
              </a:spcAft>
              <a:buClr>
                <a:schemeClr val="lt1"/>
              </a:buClr>
              <a:buSzPts val="1400"/>
              <a:buNone/>
              <a:defRPr sz="1400">
                <a:solidFill>
                  <a:schemeClr val="lt1"/>
                </a:solidFill>
              </a:defRPr>
            </a:lvl6pPr>
            <a:lvl7pPr lvl="6" algn="ctr" rtl="0">
              <a:lnSpc>
                <a:spcPct val="100000"/>
              </a:lnSpc>
              <a:spcBef>
                <a:spcPts val="0"/>
              </a:spcBef>
              <a:spcAft>
                <a:spcPts val="0"/>
              </a:spcAft>
              <a:buClr>
                <a:schemeClr val="lt1"/>
              </a:buClr>
              <a:buSzPts val="1400"/>
              <a:buNone/>
              <a:defRPr sz="1400">
                <a:solidFill>
                  <a:schemeClr val="lt1"/>
                </a:solidFill>
              </a:defRPr>
            </a:lvl7pPr>
            <a:lvl8pPr lvl="7" algn="ctr" rtl="0">
              <a:lnSpc>
                <a:spcPct val="100000"/>
              </a:lnSpc>
              <a:spcBef>
                <a:spcPts val="0"/>
              </a:spcBef>
              <a:spcAft>
                <a:spcPts val="0"/>
              </a:spcAft>
              <a:buClr>
                <a:schemeClr val="lt1"/>
              </a:buClr>
              <a:buSzPts val="1400"/>
              <a:buNone/>
              <a:defRPr sz="1400">
                <a:solidFill>
                  <a:schemeClr val="lt1"/>
                </a:solidFill>
              </a:defRPr>
            </a:lvl8pPr>
            <a:lvl9pPr lvl="8" algn="ctr" rtl="0">
              <a:lnSpc>
                <a:spcPct val="100000"/>
              </a:lnSpc>
              <a:spcBef>
                <a:spcPts val="0"/>
              </a:spcBef>
              <a:spcAft>
                <a:spcPts val="0"/>
              </a:spcAft>
              <a:buClr>
                <a:schemeClr val="lt1"/>
              </a:buClr>
              <a:buSzPts val="1400"/>
              <a:buNone/>
              <a:defRPr sz="1400">
                <a:solidFill>
                  <a:schemeClr val="lt1"/>
                </a:solidFill>
              </a:defRPr>
            </a:lvl9pPr>
          </a:lstStyle>
          <a:p>
            <a:endParaRPr/>
          </a:p>
        </p:txBody>
      </p:sp>
      <p:sp>
        <p:nvSpPr>
          <p:cNvPr id="121" name="Google Shape;121;p15"/>
          <p:cNvSpPr txBox="1">
            <a:spLocks noGrp="1"/>
          </p:cNvSpPr>
          <p:nvPr>
            <p:ph type="title"/>
          </p:nvPr>
        </p:nvSpPr>
        <p:spPr>
          <a:xfrm>
            <a:off x="0" y="2466400"/>
            <a:ext cx="9144000" cy="482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7200" b="1"/>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amp; some text slide 2">
  <p:cSld name="BIG_NUMBER_2">
    <p:bg>
      <p:bgPr>
        <a:solidFill>
          <a:schemeClr val="lt1"/>
        </a:solidFill>
        <a:effectLst/>
      </p:bgPr>
    </p:bg>
    <p:spTree>
      <p:nvGrpSpPr>
        <p:cNvPr id="1" name="Shape 122"/>
        <p:cNvGrpSpPr/>
        <p:nvPr/>
      </p:nvGrpSpPr>
      <p:grpSpPr>
        <a:xfrm>
          <a:off x="0" y="0"/>
          <a:ext cx="0" cy="0"/>
          <a:chOff x="0" y="0"/>
          <a:chExt cx="0" cy="0"/>
        </a:xfrm>
      </p:grpSpPr>
      <p:sp>
        <p:nvSpPr>
          <p:cNvPr id="123" name="Google Shape;123;p16"/>
          <p:cNvSpPr/>
          <p:nvPr/>
        </p:nvSpPr>
        <p:spPr>
          <a:xfrm>
            <a:off x="406950" y="352200"/>
            <a:ext cx="8330100" cy="4311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6"/>
          <p:cNvSpPr txBox="1">
            <a:spLocks noGrp="1"/>
          </p:cNvSpPr>
          <p:nvPr>
            <p:ph type="title" hasCustomPrompt="1"/>
          </p:nvPr>
        </p:nvSpPr>
        <p:spPr>
          <a:xfrm>
            <a:off x="742950" y="1238100"/>
            <a:ext cx="7729500" cy="1963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25" name="Google Shape;125;p1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26" name="Google Shape;126;p16"/>
          <p:cNvSpPr txBox="1">
            <a:spLocks noGrp="1"/>
          </p:cNvSpPr>
          <p:nvPr>
            <p:ph type="subTitle" idx="1"/>
          </p:nvPr>
        </p:nvSpPr>
        <p:spPr>
          <a:xfrm>
            <a:off x="2433300" y="3015325"/>
            <a:ext cx="4277400" cy="644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sz="12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sz="1400">
                <a:solidFill>
                  <a:schemeClr val="lt1"/>
                </a:solidFill>
              </a:defRPr>
            </a:lvl3pPr>
            <a:lvl4pPr lvl="3" algn="ctr" rtl="0">
              <a:lnSpc>
                <a:spcPct val="100000"/>
              </a:lnSpc>
              <a:spcBef>
                <a:spcPts val="0"/>
              </a:spcBef>
              <a:spcAft>
                <a:spcPts val="0"/>
              </a:spcAft>
              <a:buClr>
                <a:schemeClr val="lt1"/>
              </a:buClr>
              <a:buSzPts val="1400"/>
              <a:buNone/>
              <a:defRPr sz="1400">
                <a:solidFill>
                  <a:schemeClr val="lt1"/>
                </a:solidFill>
              </a:defRPr>
            </a:lvl4pPr>
            <a:lvl5pPr lvl="4" algn="ctr" rtl="0">
              <a:lnSpc>
                <a:spcPct val="100000"/>
              </a:lnSpc>
              <a:spcBef>
                <a:spcPts val="0"/>
              </a:spcBef>
              <a:spcAft>
                <a:spcPts val="0"/>
              </a:spcAft>
              <a:buClr>
                <a:schemeClr val="lt1"/>
              </a:buClr>
              <a:buSzPts val="1400"/>
              <a:buNone/>
              <a:defRPr sz="1400">
                <a:solidFill>
                  <a:schemeClr val="lt1"/>
                </a:solidFill>
              </a:defRPr>
            </a:lvl5pPr>
            <a:lvl6pPr lvl="5" algn="ctr" rtl="0">
              <a:lnSpc>
                <a:spcPct val="100000"/>
              </a:lnSpc>
              <a:spcBef>
                <a:spcPts val="0"/>
              </a:spcBef>
              <a:spcAft>
                <a:spcPts val="0"/>
              </a:spcAft>
              <a:buClr>
                <a:schemeClr val="lt1"/>
              </a:buClr>
              <a:buSzPts val="1400"/>
              <a:buNone/>
              <a:defRPr sz="1400">
                <a:solidFill>
                  <a:schemeClr val="lt1"/>
                </a:solidFill>
              </a:defRPr>
            </a:lvl6pPr>
            <a:lvl7pPr lvl="6" algn="ctr" rtl="0">
              <a:lnSpc>
                <a:spcPct val="100000"/>
              </a:lnSpc>
              <a:spcBef>
                <a:spcPts val="0"/>
              </a:spcBef>
              <a:spcAft>
                <a:spcPts val="0"/>
              </a:spcAft>
              <a:buClr>
                <a:schemeClr val="lt1"/>
              </a:buClr>
              <a:buSzPts val="1400"/>
              <a:buNone/>
              <a:defRPr sz="1400">
                <a:solidFill>
                  <a:schemeClr val="lt1"/>
                </a:solidFill>
              </a:defRPr>
            </a:lvl7pPr>
            <a:lvl8pPr lvl="7" algn="ctr" rtl="0">
              <a:lnSpc>
                <a:spcPct val="100000"/>
              </a:lnSpc>
              <a:spcBef>
                <a:spcPts val="0"/>
              </a:spcBef>
              <a:spcAft>
                <a:spcPts val="0"/>
              </a:spcAft>
              <a:buClr>
                <a:schemeClr val="lt1"/>
              </a:buClr>
              <a:buSzPts val="1400"/>
              <a:buNone/>
              <a:defRPr sz="1400">
                <a:solidFill>
                  <a:schemeClr val="lt1"/>
                </a:solidFill>
              </a:defRPr>
            </a:lvl8pPr>
            <a:lvl9pPr lvl="8" algn="ctr" rtl="0">
              <a:lnSpc>
                <a:spcPct val="100000"/>
              </a:lnSpc>
              <a:spcBef>
                <a:spcPts val="0"/>
              </a:spcBef>
              <a:spcAft>
                <a:spcPts val="0"/>
              </a:spcAft>
              <a:buClr>
                <a:schemeClr val="lt1"/>
              </a:buClr>
              <a:buSzPts val="1400"/>
              <a:buNone/>
              <a:defRPr sz="1400">
                <a:solidFill>
                  <a:schemeClr val="lt1"/>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mp; some text slide 1">
  <p:cSld name="BIG_NUMBER_1">
    <p:bg>
      <p:bgPr>
        <a:solidFill>
          <a:schemeClr val="lt1"/>
        </a:solidFill>
        <a:effectLst/>
      </p:bgPr>
    </p:bg>
    <p:spTree>
      <p:nvGrpSpPr>
        <p:cNvPr id="1" name="Shape 127"/>
        <p:cNvGrpSpPr/>
        <p:nvPr/>
      </p:nvGrpSpPr>
      <p:grpSpPr>
        <a:xfrm>
          <a:off x="0" y="0"/>
          <a:ext cx="0" cy="0"/>
          <a:chOff x="0" y="0"/>
          <a:chExt cx="0" cy="0"/>
        </a:xfrm>
      </p:grpSpPr>
      <p:sp>
        <p:nvSpPr>
          <p:cNvPr id="128" name="Google Shape;128;p17"/>
          <p:cNvSpPr/>
          <p:nvPr/>
        </p:nvSpPr>
        <p:spPr>
          <a:xfrm>
            <a:off x="406950" y="352200"/>
            <a:ext cx="8330100" cy="4311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7"/>
          <p:cNvSpPr txBox="1">
            <a:spLocks noGrp="1"/>
          </p:cNvSpPr>
          <p:nvPr>
            <p:ph type="title" hasCustomPrompt="1"/>
          </p:nvPr>
        </p:nvSpPr>
        <p:spPr>
          <a:xfrm>
            <a:off x="742950" y="832600"/>
            <a:ext cx="7729500" cy="88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0" name="Google Shape;130;p17"/>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31" name="Google Shape;131;p17"/>
          <p:cNvSpPr txBox="1">
            <a:spLocks noGrp="1"/>
          </p:cNvSpPr>
          <p:nvPr>
            <p:ph type="subTitle" idx="1"/>
          </p:nvPr>
        </p:nvSpPr>
        <p:spPr>
          <a:xfrm>
            <a:off x="1667075" y="1469500"/>
            <a:ext cx="5809800" cy="31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sz="12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sz="1400">
                <a:solidFill>
                  <a:schemeClr val="lt1"/>
                </a:solidFill>
              </a:defRPr>
            </a:lvl3pPr>
            <a:lvl4pPr lvl="3" algn="ctr" rtl="0">
              <a:lnSpc>
                <a:spcPct val="100000"/>
              </a:lnSpc>
              <a:spcBef>
                <a:spcPts val="0"/>
              </a:spcBef>
              <a:spcAft>
                <a:spcPts val="0"/>
              </a:spcAft>
              <a:buClr>
                <a:schemeClr val="lt1"/>
              </a:buClr>
              <a:buSzPts val="1400"/>
              <a:buNone/>
              <a:defRPr sz="1400">
                <a:solidFill>
                  <a:schemeClr val="lt1"/>
                </a:solidFill>
              </a:defRPr>
            </a:lvl4pPr>
            <a:lvl5pPr lvl="4" algn="ctr" rtl="0">
              <a:lnSpc>
                <a:spcPct val="100000"/>
              </a:lnSpc>
              <a:spcBef>
                <a:spcPts val="0"/>
              </a:spcBef>
              <a:spcAft>
                <a:spcPts val="0"/>
              </a:spcAft>
              <a:buClr>
                <a:schemeClr val="lt1"/>
              </a:buClr>
              <a:buSzPts val="1400"/>
              <a:buNone/>
              <a:defRPr sz="1400">
                <a:solidFill>
                  <a:schemeClr val="lt1"/>
                </a:solidFill>
              </a:defRPr>
            </a:lvl5pPr>
            <a:lvl6pPr lvl="5" algn="ctr" rtl="0">
              <a:lnSpc>
                <a:spcPct val="100000"/>
              </a:lnSpc>
              <a:spcBef>
                <a:spcPts val="0"/>
              </a:spcBef>
              <a:spcAft>
                <a:spcPts val="0"/>
              </a:spcAft>
              <a:buClr>
                <a:schemeClr val="lt1"/>
              </a:buClr>
              <a:buSzPts val="1400"/>
              <a:buNone/>
              <a:defRPr sz="1400">
                <a:solidFill>
                  <a:schemeClr val="lt1"/>
                </a:solidFill>
              </a:defRPr>
            </a:lvl6pPr>
            <a:lvl7pPr lvl="6" algn="ctr" rtl="0">
              <a:lnSpc>
                <a:spcPct val="100000"/>
              </a:lnSpc>
              <a:spcBef>
                <a:spcPts val="0"/>
              </a:spcBef>
              <a:spcAft>
                <a:spcPts val="0"/>
              </a:spcAft>
              <a:buClr>
                <a:schemeClr val="lt1"/>
              </a:buClr>
              <a:buSzPts val="1400"/>
              <a:buNone/>
              <a:defRPr sz="1400">
                <a:solidFill>
                  <a:schemeClr val="lt1"/>
                </a:solidFill>
              </a:defRPr>
            </a:lvl7pPr>
            <a:lvl8pPr lvl="7" algn="ctr" rtl="0">
              <a:lnSpc>
                <a:spcPct val="100000"/>
              </a:lnSpc>
              <a:spcBef>
                <a:spcPts val="0"/>
              </a:spcBef>
              <a:spcAft>
                <a:spcPts val="0"/>
              </a:spcAft>
              <a:buClr>
                <a:schemeClr val="lt1"/>
              </a:buClr>
              <a:buSzPts val="1400"/>
              <a:buNone/>
              <a:defRPr sz="1400">
                <a:solidFill>
                  <a:schemeClr val="lt1"/>
                </a:solidFill>
              </a:defRPr>
            </a:lvl8pPr>
            <a:lvl9pPr lvl="8" algn="ctr" rtl="0">
              <a:lnSpc>
                <a:spcPct val="100000"/>
              </a:lnSpc>
              <a:spcBef>
                <a:spcPts val="0"/>
              </a:spcBef>
              <a:spcAft>
                <a:spcPts val="0"/>
              </a:spcAft>
              <a:buClr>
                <a:schemeClr val="lt1"/>
              </a:buClr>
              <a:buSzPts val="1400"/>
              <a:buNone/>
              <a:defRPr sz="1400">
                <a:solidFill>
                  <a:schemeClr val="lt1"/>
                </a:solidFill>
              </a:defRPr>
            </a:lvl9pPr>
          </a:lstStyle>
          <a:p>
            <a:endParaRPr/>
          </a:p>
        </p:txBody>
      </p:sp>
      <p:sp>
        <p:nvSpPr>
          <p:cNvPr id="132" name="Google Shape;132;p17"/>
          <p:cNvSpPr txBox="1">
            <a:spLocks noGrp="1"/>
          </p:cNvSpPr>
          <p:nvPr>
            <p:ph type="title" idx="2" hasCustomPrompt="1"/>
          </p:nvPr>
        </p:nvSpPr>
        <p:spPr>
          <a:xfrm>
            <a:off x="742950" y="1956000"/>
            <a:ext cx="7729500" cy="88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3" name="Google Shape;133;p17"/>
          <p:cNvSpPr txBox="1">
            <a:spLocks noGrp="1"/>
          </p:cNvSpPr>
          <p:nvPr>
            <p:ph type="subTitle" idx="3"/>
          </p:nvPr>
        </p:nvSpPr>
        <p:spPr>
          <a:xfrm>
            <a:off x="1667075" y="2592900"/>
            <a:ext cx="5809800" cy="31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sz="12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sz="1400">
                <a:solidFill>
                  <a:schemeClr val="lt1"/>
                </a:solidFill>
              </a:defRPr>
            </a:lvl3pPr>
            <a:lvl4pPr lvl="3" algn="ctr" rtl="0">
              <a:lnSpc>
                <a:spcPct val="100000"/>
              </a:lnSpc>
              <a:spcBef>
                <a:spcPts val="0"/>
              </a:spcBef>
              <a:spcAft>
                <a:spcPts val="0"/>
              </a:spcAft>
              <a:buClr>
                <a:schemeClr val="lt1"/>
              </a:buClr>
              <a:buSzPts val="1400"/>
              <a:buNone/>
              <a:defRPr sz="1400">
                <a:solidFill>
                  <a:schemeClr val="lt1"/>
                </a:solidFill>
              </a:defRPr>
            </a:lvl4pPr>
            <a:lvl5pPr lvl="4" algn="ctr" rtl="0">
              <a:lnSpc>
                <a:spcPct val="100000"/>
              </a:lnSpc>
              <a:spcBef>
                <a:spcPts val="0"/>
              </a:spcBef>
              <a:spcAft>
                <a:spcPts val="0"/>
              </a:spcAft>
              <a:buClr>
                <a:schemeClr val="lt1"/>
              </a:buClr>
              <a:buSzPts val="1400"/>
              <a:buNone/>
              <a:defRPr sz="1400">
                <a:solidFill>
                  <a:schemeClr val="lt1"/>
                </a:solidFill>
              </a:defRPr>
            </a:lvl5pPr>
            <a:lvl6pPr lvl="5" algn="ctr" rtl="0">
              <a:lnSpc>
                <a:spcPct val="100000"/>
              </a:lnSpc>
              <a:spcBef>
                <a:spcPts val="0"/>
              </a:spcBef>
              <a:spcAft>
                <a:spcPts val="0"/>
              </a:spcAft>
              <a:buClr>
                <a:schemeClr val="lt1"/>
              </a:buClr>
              <a:buSzPts val="1400"/>
              <a:buNone/>
              <a:defRPr sz="1400">
                <a:solidFill>
                  <a:schemeClr val="lt1"/>
                </a:solidFill>
              </a:defRPr>
            </a:lvl6pPr>
            <a:lvl7pPr lvl="6" algn="ctr" rtl="0">
              <a:lnSpc>
                <a:spcPct val="100000"/>
              </a:lnSpc>
              <a:spcBef>
                <a:spcPts val="0"/>
              </a:spcBef>
              <a:spcAft>
                <a:spcPts val="0"/>
              </a:spcAft>
              <a:buClr>
                <a:schemeClr val="lt1"/>
              </a:buClr>
              <a:buSzPts val="1400"/>
              <a:buNone/>
              <a:defRPr sz="1400">
                <a:solidFill>
                  <a:schemeClr val="lt1"/>
                </a:solidFill>
              </a:defRPr>
            </a:lvl7pPr>
            <a:lvl8pPr lvl="7" algn="ctr" rtl="0">
              <a:lnSpc>
                <a:spcPct val="100000"/>
              </a:lnSpc>
              <a:spcBef>
                <a:spcPts val="0"/>
              </a:spcBef>
              <a:spcAft>
                <a:spcPts val="0"/>
              </a:spcAft>
              <a:buClr>
                <a:schemeClr val="lt1"/>
              </a:buClr>
              <a:buSzPts val="1400"/>
              <a:buNone/>
              <a:defRPr sz="1400">
                <a:solidFill>
                  <a:schemeClr val="lt1"/>
                </a:solidFill>
              </a:defRPr>
            </a:lvl8pPr>
            <a:lvl9pPr lvl="8" algn="ctr" rtl="0">
              <a:lnSpc>
                <a:spcPct val="100000"/>
              </a:lnSpc>
              <a:spcBef>
                <a:spcPts val="0"/>
              </a:spcBef>
              <a:spcAft>
                <a:spcPts val="0"/>
              </a:spcAft>
              <a:buClr>
                <a:schemeClr val="lt1"/>
              </a:buClr>
              <a:buSzPts val="1400"/>
              <a:buNone/>
              <a:defRPr sz="1400">
                <a:solidFill>
                  <a:schemeClr val="lt1"/>
                </a:solidFill>
              </a:defRPr>
            </a:lvl9pPr>
          </a:lstStyle>
          <a:p>
            <a:endParaRPr/>
          </a:p>
        </p:txBody>
      </p:sp>
      <p:sp>
        <p:nvSpPr>
          <p:cNvPr id="134" name="Google Shape;134;p17"/>
          <p:cNvSpPr txBox="1">
            <a:spLocks noGrp="1"/>
          </p:cNvSpPr>
          <p:nvPr>
            <p:ph type="title" idx="4" hasCustomPrompt="1"/>
          </p:nvPr>
        </p:nvSpPr>
        <p:spPr>
          <a:xfrm>
            <a:off x="742950" y="3079400"/>
            <a:ext cx="7729500" cy="888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b="1"/>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135" name="Google Shape;135;p17"/>
          <p:cNvSpPr txBox="1">
            <a:spLocks noGrp="1"/>
          </p:cNvSpPr>
          <p:nvPr>
            <p:ph type="subTitle" idx="5"/>
          </p:nvPr>
        </p:nvSpPr>
        <p:spPr>
          <a:xfrm>
            <a:off x="1667075" y="3716300"/>
            <a:ext cx="5809800" cy="314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200"/>
              <a:buNone/>
              <a:defRPr sz="12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sz="1400">
                <a:solidFill>
                  <a:schemeClr val="lt1"/>
                </a:solidFill>
              </a:defRPr>
            </a:lvl3pPr>
            <a:lvl4pPr lvl="3" algn="ctr" rtl="0">
              <a:lnSpc>
                <a:spcPct val="100000"/>
              </a:lnSpc>
              <a:spcBef>
                <a:spcPts val="0"/>
              </a:spcBef>
              <a:spcAft>
                <a:spcPts val="0"/>
              </a:spcAft>
              <a:buClr>
                <a:schemeClr val="lt1"/>
              </a:buClr>
              <a:buSzPts val="1400"/>
              <a:buNone/>
              <a:defRPr sz="1400">
                <a:solidFill>
                  <a:schemeClr val="lt1"/>
                </a:solidFill>
              </a:defRPr>
            </a:lvl4pPr>
            <a:lvl5pPr lvl="4" algn="ctr" rtl="0">
              <a:lnSpc>
                <a:spcPct val="100000"/>
              </a:lnSpc>
              <a:spcBef>
                <a:spcPts val="0"/>
              </a:spcBef>
              <a:spcAft>
                <a:spcPts val="0"/>
              </a:spcAft>
              <a:buClr>
                <a:schemeClr val="lt1"/>
              </a:buClr>
              <a:buSzPts val="1400"/>
              <a:buNone/>
              <a:defRPr sz="1400">
                <a:solidFill>
                  <a:schemeClr val="lt1"/>
                </a:solidFill>
              </a:defRPr>
            </a:lvl5pPr>
            <a:lvl6pPr lvl="5" algn="ctr" rtl="0">
              <a:lnSpc>
                <a:spcPct val="100000"/>
              </a:lnSpc>
              <a:spcBef>
                <a:spcPts val="0"/>
              </a:spcBef>
              <a:spcAft>
                <a:spcPts val="0"/>
              </a:spcAft>
              <a:buClr>
                <a:schemeClr val="lt1"/>
              </a:buClr>
              <a:buSzPts val="1400"/>
              <a:buNone/>
              <a:defRPr sz="1400">
                <a:solidFill>
                  <a:schemeClr val="lt1"/>
                </a:solidFill>
              </a:defRPr>
            </a:lvl6pPr>
            <a:lvl7pPr lvl="6" algn="ctr" rtl="0">
              <a:lnSpc>
                <a:spcPct val="100000"/>
              </a:lnSpc>
              <a:spcBef>
                <a:spcPts val="0"/>
              </a:spcBef>
              <a:spcAft>
                <a:spcPts val="0"/>
              </a:spcAft>
              <a:buClr>
                <a:schemeClr val="lt1"/>
              </a:buClr>
              <a:buSzPts val="1400"/>
              <a:buNone/>
              <a:defRPr sz="1400">
                <a:solidFill>
                  <a:schemeClr val="lt1"/>
                </a:solidFill>
              </a:defRPr>
            </a:lvl7pPr>
            <a:lvl8pPr lvl="7" algn="ctr" rtl="0">
              <a:lnSpc>
                <a:spcPct val="100000"/>
              </a:lnSpc>
              <a:spcBef>
                <a:spcPts val="0"/>
              </a:spcBef>
              <a:spcAft>
                <a:spcPts val="0"/>
              </a:spcAft>
              <a:buClr>
                <a:schemeClr val="lt1"/>
              </a:buClr>
              <a:buSzPts val="1400"/>
              <a:buNone/>
              <a:defRPr sz="1400">
                <a:solidFill>
                  <a:schemeClr val="lt1"/>
                </a:solidFill>
              </a:defRPr>
            </a:lvl8pPr>
            <a:lvl9pPr lvl="8" algn="ctr" rtl="0">
              <a:lnSpc>
                <a:spcPct val="100000"/>
              </a:lnSpc>
              <a:spcBef>
                <a:spcPts val="0"/>
              </a:spcBef>
              <a:spcAft>
                <a:spcPts val="0"/>
              </a:spcAft>
              <a:buClr>
                <a:schemeClr val="lt1"/>
              </a:buClr>
              <a:buSzPts val="1400"/>
              <a:buNone/>
              <a:defRPr sz="1400">
                <a:solidFill>
                  <a:schemeClr val="lt1"/>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chemeClr val="lt1"/>
        </a:solidFill>
        <a:effectLst/>
      </p:bgPr>
    </p:bg>
    <p:spTree>
      <p:nvGrpSpPr>
        <p:cNvPr id="1" name="Shape 136"/>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White frame">
  <p:cSld name="BLANK_1_1">
    <p:bg>
      <p:bgPr>
        <a:solidFill>
          <a:schemeClr val="lt1"/>
        </a:solidFill>
        <a:effectLst/>
      </p:bgPr>
    </p:bg>
    <p:spTree>
      <p:nvGrpSpPr>
        <p:cNvPr id="1" name="Shape 137"/>
        <p:cNvGrpSpPr/>
        <p:nvPr/>
      </p:nvGrpSpPr>
      <p:grpSpPr>
        <a:xfrm>
          <a:off x="0" y="0"/>
          <a:ext cx="0" cy="0"/>
          <a:chOff x="0" y="0"/>
          <a:chExt cx="0" cy="0"/>
        </a:xfrm>
      </p:grpSpPr>
      <p:sp>
        <p:nvSpPr>
          <p:cNvPr id="138" name="Google Shape;138;p19"/>
          <p:cNvSpPr/>
          <p:nvPr/>
        </p:nvSpPr>
        <p:spPr>
          <a:xfrm>
            <a:off x="406950" y="416250"/>
            <a:ext cx="8330100" cy="4311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quare with title and text">
  <p:cSld name="CUSTOM_1">
    <p:bg>
      <p:bgPr>
        <a:solidFill>
          <a:schemeClr val="lt1"/>
        </a:solidFill>
        <a:effectLst/>
      </p:bgPr>
    </p:bg>
    <p:spTree>
      <p:nvGrpSpPr>
        <p:cNvPr id="1" name="Shape 139"/>
        <p:cNvGrpSpPr/>
        <p:nvPr/>
      </p:nvGrpSpPr>
      <p:grpSpPr>
        <a:xfrm>
          <a:off x="0" y="0"/>
          <a:ext cx="0" cy="0"/>
          <a:chOff x="0" y="0"/>
          <a:chExt cx="0" cy="0"/>
        </a:xfrm>
      </p:grpSpPr>
      <p:sp>
        <p:nvSpPr>
          <p:cNvPr id="140" name="Google Shape;140;p20"/>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41" name="Google Shape;141;p20"/>
          <p:cNvSpPr/>
          <p:nvPr/>
        </p:nvSpPr>
        <p:spPr>
          <a:xfrm>
            <a:off x="406950" y="352200"/>
            <a:ext cx="42879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0"/>
          <p:cNvSpPr txBox="1">
            <a:spLocks noGrp="1"/>
          </p:cNvSpPr>
          <p:nvPr>
            <p:ph type="title"/>
          </p:nvPr>
        </p:nvSpPr>
        <p:spPr>
          <a:xfrm>
            <a:off x="737850" y="980260"/>
            <a:ext cx="3571500" cy="5781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400"/>
              <a:buNone/>
              <a:defRPr b="1"/>
            </a:lvl1pPr>
            <a:lvl2pPr lvl="1" algn="ctr" rtl="0">
              <a:spcBef>
                <a:spcPts val="0"/>
              </a:spcBef>
              <a:spcAft>
                <a:spcPts val="0"/>
              </a:spcAft>
              <a:buSzPts val="4000"/>
              <a:buNone/>
              <a:defRPr sz="4000"/>
            </a:lvl2pPr>
            <a:lvl3pPr lvl="2" algn="ctr" rtl="0">
              <a:spcBef>
                <a:spcPts val="0"/>
              </a:spcBef>
              <a:spcAft>
                <a:spcPts val="0"/>
              </a:spcAft>
              <a:buSzPts val="4000"/>
              <a:buNone/>
              <a:defRPr sz="4000"/>
            </a:lvl3pPr>
            <a:lvl4pPr lvl="3" algn="ctr" rtl="0">
              <a:spcBef>
                <a:spcPts val="0"/>
              </a:spcBef>
              <a:spcAft>
                <a:spcPts val="0"/>
              </a:spcAft>
              <a:buSzPts val="4000"/>
              <a:buNone/>
              <a:defRPr sz="4000"/>
            </a:lvl4pPr>
            <a:lvl5pPr lvl="4" algn="ctr" rtl="0">
              <a:spcBef>
                <a:spcPts val="0"/>
              </a:spcBef>
              <a:spcAft>
                <a:spcPts val="0"/>
              </a:spcAft>
              <a:buSzPts val="4000"/>
              <a:buNone/>
              <a:defRPr sz="4000"/>
            </a:lvl5pPr>
            <a:lvl6pPr lvl="5" algn="ctr" rtl="0">
              <a:spcBef>
                <a:spcPts val="0"/>
              </a:spcBef>
              <a:spcAft>
                <a:spcPts val="0"/>
              </a:spcAft>
              <a:buSzPts val="4000"/>
              <a:buNone/>
              <a:defRPr sz="4000"/>
            </a:lvl6pPr>
            <a:lvl7pPr lvl="6" algn="ctr" rtl="0">
              <a:spcBef>
                <a:spcPts val="0"/>
              </a:spcBef>
              <a:spcAft>
                <a:spcPts val="0"/>
              </a:spcAft>
              <a:buSzPts val="4000"/>
              <a:buNone/>
              <a:defRPr sz="4000"/>
            </a:lvl7pPr>
            <a:lvl8pPr lvl="7" algn="ctr" rtl="0">
              <a:spcBef>
                <a:spcPts val="0"/>
              </a:spcBef>
              <a:spcAft>
                <a:spcPts val="0"/>
              </a:spcAft>
              <a:buSzPts val="4000"/>
              <a:buNone/>
              <a:defRPr sz="4000"/>
            </a:lvl8pPr>
            <a:lvl9pPr lvl="8" algn="ctr" rtl="0">
              <a:spcBef>
                <a:spcPts val="0"/>
              </a:spcBef>
              <a:spcAft>
                <a:spcPts val="0"/>
              </a:spcAft>
              <a:buSzPts val="4000"/>
              <a:buNone/>
              <a:defRPr sz="4000"/>
            </a:lvl9pPr>
          </a:lstStyle>
          <a:p>
            <a:endParaRPr/>
          </a:p>
        </p:txBody>
      </p:sp>
      <p:sp>
        <p:nvSpPr>
          <p:cNvPr id="143" name="Google Shape;143;p20"/>
          <p:cNvSpPr txBox="1">
            <a:spLocks noGrp="1"/>
          </p:cNvSpPr>
          <p:nvPr>
            <p:ph type="subTitle" idx="1"/>
          </p:nvPr>
        </p:nvSpPr>
        <p:spPr>
          <a:xfrm>
            <a:off x="737850" y="2261500"/>
            <a:ext cx="3606600" cy="19419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1400"/>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cxnSp>
        <p:nvCxnSpPr>
          <p:cNvPr id="144" name="Google Shape;144;p20"/>
          <p:cNvCxnSpPr/>
          <p:nvPr/>
        </p:nvCxnSpPr>
        <p:spPr>
          <a:xfrm>
            <a:off x="2203050" y="1597475"/>
            <a:ext cx="676200" cy="0"/>
          </a:xfrm>
          <a:prstGeom prst="straightConnector1">
            <a:avLst/>
          </a:prstGeom>
          <a:noFill/>
          <a:ln w="76200" cap="flat" cmpd="sng">
            <a:solidFill>
              <a:schemeClr val="accent1"/>
            </a:solidFill>
            <a:prstDash val="solid"/>
            <a:round/>
            <a:headEnd type="none" w="med" len="med"/>
            <a:tailEnd type="none" w="med" len="med"/>
          </a:ln>
        </p:spPr>
      </p:cxnSp>
      <p:pic>
        <p:nvPicPr>
          <p:cNvPr id="7" name="Picture 6"/>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a:stretch/>
        </p:blipFill>
        <p:spPr>
          <a:xfrm>
            <a:off x="-9009" y="4756775"/>
            <a:ext cx="7508890" cy="319088"/>
          </a:xfrm>
          <a:prstGeom prst="rect">
            <a:avLst/>
          </a:prstGeom>
        </p:spPr>
      </p:pic>
      <p:pic>
        <p:nvPicPr>
          <p:cNvPr id="8" name="Picture 7"/>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7508889" y="4716162"/>
            <a:ext cx="283028" cy="386725"/>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Main Content" type="secHead">
  <p:cSld name="SECTION_HEADER">
    <p:bg>
      <p:bgPr>
        <a:solidFill>
          <a:schemeClr val="lt1"/>
        </a:solidFill>
        <a:effectLst/>
      </p:bgPr>
    </p:bg>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698275" y="189950"/>
            <a:ext cx="53112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a:lvl1pPr>
            <a:lvl2pPr lvl="1" rtl="0">
              <a:spcBef>
                <a:spcPts val="0"/>
              </a:spcBef>
              <a:spcAft>
                <a:spcPts val="0"/>
              </a:spcAft>
              <a:buClr>
                <a:schemeClr val="lt1"/>
              </a:buClr>
              <a:buSzPts val="4000"/>
              <a:buNone/>
              <a:defRPr sz="4000">
                <a:solidFill>
                  <a:schemeClr val="lt1"/>
                </a:solidFill>
              </a:defRPr>
            </a:lvl2pPr>
            <a:lvl3pPr lvl="2" rtl="0">
              <a:spcBef>
                <a:spcPts val="0"/>
              </a:spcBef>
              <a:spcAft>
                <a:spcPts val="0"/>
              </a:spcAft>
              <a:buClr>
                <a:schemeClr val="lt1"/>
              </a:buClr>
              <a:buSzPts val="4000"/>
              <a:buNone/>
              <a:defRPr sz="4000">
                <a:solidFill>
                  <a:schemeClr val="lt1"/>
                </a:solidFill>
              </a:defRPr>
            </a:lvl3pPr>
            <a:lvl4pPr lvl="3" rtl="0">
              <a:spcBef>
                <a:spcPts val="0"/>
              </a:spcBef>
              <a:spcAft>
                <a:spcPts val="0"/>
              </a:spcAft>
              <a:buClr>
                <a:schemeClr val="lt1"/>
              </a:buClr>
              <a:buSzPts val="4000"/>
              <a:buNone/>
              <a:defRPr sz="4000">
                <a:solidFill>
                  <a:schemeClr val="lt1"/>
                </a:solidFill>
              </a:defRPr>
            </a:lvl4pPr>
            <a:lvl5pPr lvl="4" rtl="0">
              <a:spcBef>
                <a:spcPts val="0"/>
              </a:spcBef>
              <a:spcAft>
                <a:spcPts val="0"/>
              </a:spcAft>
              <a:buClr>
                <a:schemeClr val="lt1"/>
              </a:buClr>
              <a:buSzPts val="4000"/>
              <a:buNone/>
              <a:defRPr sz="4000">
                <a:solidFill>
                  <a:schemeClr val="lt1"/>
                </a:solidFill>
              </a:defRPr>
            </a:lvl5pPr>
            <a:lvl6pPr lvl="5" rtl="0">
              <a:spcBef>
                <a:spcPts val="0"/>
              </a:spcBef>
              <a:spcAft>
                <a:spcPts val="0"/>
              </a:spcAft>
              <a:buClr>
                <a:schemeClr val="lt1"/>
              </a:buClr>
              <a:buSzPts val="4000"/>
              <a:buNone/>
              <a:defRPr sz="4000">
                <a:solidFill>
                  <a:schemeClr val="lt1"/>
                </a:solidFill>
              </a:defRPr>
            </a:lvl6pPr>
            <a:lvl7pPr lvl="6" rtl="0">
              <a:spcBef>
                <a:spcPts val="0"/>
              </a:spcBef>
              <a:spcAft>
                <a:spcPts val="0"/>
              </a:spcAft>
              <a:buClr>
                <a:schemeClr val="lt1"/>
              </a:buClr>
              <a:buSzPts val="4000"/>
              <a:buNone/>
              <a:defRPr sz="4000">
                <a:solidFill>
                  <a:schemeClr val="lt1"/>
                </a:solidFill>
              </a:defRPr>
            </a:lvl7pPr>
            <a:lvl8pPr lvl="7" rtl="0">
              <a:spcBef>
                <a:spcPts val="0"/>
              </a:spcBef>
              <a:spcAft>
                <a:spcPts val="0"/>
              </a:spcAft>
              <a:buClr>
                <a:schemeClr val="lt1"/>
              </a:buClr>
              <a:buSzPts val="4000"/>
              <a:buNone/>
              <a:defRPr sz="4000">
                <a:solidFill>
                  <a:schemeClr val="lt1"/>
                </a:solidFill>
              </a:defRPr>
            </a:lvl8pPr>
            <a:lvl9pPr lvl="8" rtl="0">
              <a:spcBef>
                <a:spcPts val="0"/>
              </a:spcBef>
              <a:spcAft>
                <a:spcPts val="0"/>
              </a:spcAft>
              <a:buClr>
                <a:schemeClr val="lt1"/>
              </a:buClr>
              <a:buSzPts val="4000"/>
              <a:buNone/>
              <a:defRPr sz="4000">
                <a:solidFill>
                  <a:schemeClr val="lt1"/>
                </a:solidFill>
              </a:defRPr>
            </a:lvl9pPr>
          </a:lstStyle>
          <a:p>
            <a:endParaRPr/>
          </a:p>
        </p:txBody>
      </p:sp>
      <p:sp>
        <p:nvSpPr>
          <p:cNvPr id="14" name="Google Shape;14;p3"/>
          <p:cNvSpPr txBox="1">
            <a:spLocks noGrp="1"/>
          </p:cNvSpPr>
          <p:nvPr>
            <p:ph type="subTitle" idx="1"/>
          </p:nvPr>
        </p:nvSpPr>
        <p:spPr>
          <a:xfrm>
            <a:off x="4696224" y="1709442"/>
            <a:ext cx="3367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5" name="Google Shape;15;p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16" name="Google Shape;16;p3"/>
          <p:cNvSpPr/>
          <p:nvPr/>
        </p:nvSpPr>
        <p:spPr>
          <a:xfrm>
            <a:off x="4572000" y="429350"/>
            <a:ext cx="2772000" cy="635700"/>
          </a:xfrm>
          <a:prstGeom prst="rect">
            <a:avLst/>
          </a:prstGeom>
          <a:no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17" name="Google Shape;17;p3"/>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8" name="Google Shape;18;p3"/>
          <p:cNvSpPr txBox="1">
            <a:spLocks noGrp="1"/>
          </p:cNvSpPr>
          <p:nvPr>
            <p:ph type="subTitle" idx="3"/>
          </p:nvPr>
        </p:nvSpPr>
        <p:spPr>
          <a:xfrm>
            <a:off x="4696224" y="2836672"/>
            <a:ext cx="3367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19" name="Google Shape;19;p3"/>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0" name="Google Shape;20;p3"/>
          <p:cNvSpPr txBox="1">
            <a:spLocks noGrp="1"/>
          </p:cNvSpPr>
          <p:nvPr>
            <p:ph type="subTitle" idx="5"/>
          </p:nvPr>
        </p:nvSpPr>
        <p:spPr>
          <a:xfrm>
            <a:off x="4696224" y="3967490"/>
            <a:ext cx="3367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21" name="Google Shape;21;p3"/>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None/>
              <a:defRPr sz="1800"/>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22" name="Google Shape;22;p3"/>
          <p:cNvSpPr/>
          <p:nvPr/>
        </p:nvSpPr>
        <p:spPr>
          <a:xfrm>
            <a:off x="0" y="0"/>
            <a:ext cx="28557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3582225" y="1426175"/>
            <a:ext cx="838800" cy="81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3582225" y="2553400"/>
            <a:ext cx="838800" cy="81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3582225" y="3680625"/>
            <a:ext cx="838800" cy="819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txBox="1">
            <a:spLocks noGrp="1"/>
          </p:cNvSpPr>
          <p:nvPr>
            <p:ph type="title" idx="7" hasCustomPrompt="1"/>
          </p:nvPr>
        </p:nvSpPr>
        <p:spPr>
          <a:xfrm>
            <a:off x="3372225" y="1518275"/>
            <a:ext cx="1258800" cy="63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7" name="Google Shape;27;p3"/>
          <p:cNvSpPr txBox="1">
            <a:spLocks noGrp="1"/>
          </p:cNvSpPr>
          <p:nvPr>
            <p:ph type="title" idx="8" hasCustomPrompt="1"/>
          </p:nvPr>
        </p:nvSpPr>
        <p:spPr>
          <a:xfrm>
            <a:off x="3372225" y="2645500"/>
            <a:ext cx="1258800" cy="63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sp>
        <p:nvSpPr>
          <p:cNvPr id="28" name="Google Shape;28;p3"/>
          <p:cNvSpPr txBox="1">
            <a:spLocks noGrp="1"/>
          </p:cNvSpPr>
          <p:nvPr>
            <p:ph type="title" idx="9" hasCustomPrompt="1"/>
          </p:nvPr>
        </p:nvSpPr>
        <p:spPr>
          <a:xfrm>
            <a:off x="3372225" y="3772725"/>
            <a:ext cx="1258800" cy="635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800"/>
              <a:buNone/>
              <a:defRPr sz="2800" b="1"/>
            </a:lvl1pPr>
            <a:lvl2pPr lvl="1" algn="ctr" rtl="0">
              <a:spcBef>
                <a:spcPts val="0"/>
              </a:spcBef>
              <a:spcAft>
                <a:spcPts val="0"/>
              </a:spcAft>
              <a:buSzPts val="2800"/>
              <a:buNone/>
              <a:defRPr sz="2800"/>
            </a:lvl2pPr>
            <a:lvl3pPr lvl="2" algn="ctr" rtl="0">
              <a:spcBef>
                <a:spcPts val="0"/>
              </a:spcBef>
              <a:spcAft>
                <a:spcPts val="0"/>
              </a:spcAft>
              <a:buSzPts val="2800"/>
              <a:buNone/>
              <a:defRPr sz="2800"/>
            </a:lvl3pPr>
            <a:lvl4pPr lvl="3" algn="ctr" rtl="0">
              <a:spcBef>
                <a:spcPts val="0"/>
              </a:spcBef>
              <a:spcAft>
                <a:spcPts val="0"/>
              </a:spcAft>
              <a:buSzPts val="2800"/>
              <a:buNone/>
              <a:defRPr sz="2800"/>
            </a:lvl4pPr>
            <a:lvl5pPr lvl="4" algn="ctr" rtl="0">
              <a:spcBef>
                <a:spcPts val="0"/>
              </a:spcBef>
              <a:spcAft>
                <a:spcPts val="0"/>
              </a:spcAft>
              <a:buSzPts val="2800"/>
              <a:buNone/>
              <a:defRPr sz="2800"/>
            </a:lvl5pPr>
            <a:lvl6pPr lvl="5" algn="ctr" rtl="0">
              <a:spcBef>
                <a:spcPts val="0"/>
              </a:spcBef>
              <a:spcAft>
                <a:spcPts val="0"/>
              </a:spcAft>
              <a:buSzPts val="2800"/>
              <a:buNone/>
              <a:defRPr sz="2800"/>
            </a:lvl6pPr>
            <a:lvl7pPr lvl="6" algn="ctr" rtl="0">
              <a:spcBef>
                <a:spcPts val="0"/>
              </a:spcBef>
              <a:spcAft>
                <a:spcPts val="0"/>
              </a:spcAft>
              <a:buSzPts val="2800"/>
              <a:buNone/>
              <a:defRPr sz="2800"/>
            </a:lvl7pPr>
            <a:lvl8pPr lvl="7" algn="ctr" rtl="0">
              <a:spcBef>
                <a:spcPts val="0"/>
              </a:spcBef>
              <a:spcAft>
                <a:spcPts val="0"/>
              </a:spcAft>
              <a:buSzPts val="2800"/>
              <a:buNone/>
              <a:defRPr sz="2800"/>
            </a:lvl8pPr>
            <a:lvl9pPr lvl="8" algn="ctr" rtl="0">
              <a:spcBef>
                <a:spcPts val="0"/>
              </a:spcBef>
              <a:spcAft>
                <a:spcPts val="0"/>
              </a:spcAft>
              <a:buSzPts val="2800"/>
              <a:buNone/>
              <a:defRPr sz="2800"/>
            </a:lvl9pPr>
          </a:lstStyle>
          <a:p>
            <a:r>
              <a:t>xx%</a:t>
            </a:r>
          </a:p>
        </p:txBody>
      </p:sp>
      <p:pic>
        <p:nvPicPr>
          <p:cNvPr id="29" name="Picture 2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172" y="4500525"/>
            <a:ext cx="695930" cy="695930"/>
          </a:xfrm>
          <a:prstGeom prst="rect">
            <a:avLst/>
          </a:prstGeom>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ubtitle with cyan frame">
  <p:cSld name="CUSTOM_1_1_1">
    <p:bg>
      <p:bgPr>
        <a:solidFill>
          <a:schemeClr val="lt1"/>
        </a:solidFill>
        <a:effectLst/>
      </p:bgPr>
    </p:bg>
    <p:spTree>
      <p:nvGrpSpPr>
        <p:cNvPr id="1" name="Shape 145"/>
        <p:cNvGrpSpPr/>
        <p:nvPr/>
      </p:nvGrpSpPr>
      <p:grpSpPr>
        <a:xfrm>
          <a:off x="0" y="0"/>
          <a:ext cx="0" cy="0"/>
          <a:chOff x="0" y="0"/>
          <a:chExt cx="0" cy="0"/>
        </a:xfrm>
      </p:grpSpPr>
      <p:sp>
        <p:nvSpPr>
          <p:cNvPr id="146" name="Google Shape;146;p21"/>
          <p:cNvSpPr/>
          <p:nvPr/>
        </p:nvSpPr>
        <p:spPr>
          <a:xfrm>
            <a:off x="4609950" y="-11150"/>
            <a:ext cx="4545300" cy="521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a:solidFill>
                  <a:srgbClr val="D9D9D9"/>
                </a:solidFill>
              </a:defRPr>
            </a:lvl1pPr>
            <a:lvl2pPr lvl="1" rtl="0">
              <a:buNone/>
              <a:defRPr>
                <a:solidFill>
                  <a:srgbClr val="D9D9D9"/>
                </a:solidFill>
              </a:defRPr>
            </a:lvl2pPr>
            <a:lvl3pPr lvl="2" rtl="0">
              <a:buNone/>
              <a:defRPr>
                <a:solidFill>
                  <a:srgbClr val="D9D9D9"/>
                </a:solidFill>
              </a:defRPr>
            </a:lvl3pPr>
            <a:lvl4pPr lvl="3" rtl="0">
              <a:buNone/>
              <a:defRPr>
                <a:solidFill>
                  <a:srgbClr val="D9D9D9"/>
                </a:solidFill>
              </a:defRPr>
            </a:lvl4pPr>
            <a:lvl5pPr lvl="4" rtl="0">
              <a:buNone/>
              <a:defRPr>
                <a:solidFill>
                  <a:srgbClr val="D9D9D9"/>
                </a:solidFill>
              </a:defRPr>
            </a:lvl5pPr>
            <a:lvl6pPr lvl="5" rtl="0">
              <a:buNone/>
              <a:defRPr>
                <a:solidFill>
                  <a:srgbClr val="D9D9D9"/>
                </a:solidFill>
              </a:defRPr>
            </a:lvl6pPr>
            <a:lvl7pPr lvl="6" rtl="0">
              <a:buNone/>
              <a:defRPr>
                <a:solidFill>
                  <a:srgbClr val="D9D9D9"/>
                </a:solidFill>
              </a:defRPr>
            </a:lvl7pPr>
            <a:lvl8pPr lvl="7" rtl="0">
              <a:buNone/>
              <a:defRPr>
                <a:solidFill>
                  <a:srgbClr val="D9D9D9"/>
                </a:solidFill>
              </a:defRPr>
            </a:lvl8pPr>
            <a:lvl9pPr lvl="8" rtl="0">
              <a:buNone/>
              <a:defRPr>
                <a:solidFill>
                  <a:srgbClr val="D9D9D9"/>
                </a:solidFill>
              </a:defRPr>
            </a:lvl9pPr>
          </a:lstStyle>
          <a:p>
            <a:pPr marL="0" lvl="0" indent="0" algn="l" rtl="0">
              <a:spcBef>
                <a:spcPts val="0"/>
              </a:spcBef>
              <a:spcAft>
                <a:spcPts val="0"/>
              </a:spcAft>
              <a:buNone/>
            </a:pPr>
            <a:endParaRPr/>
          </a:p>
          <a:p>
            <a:pPr marL="0" lvl="0" indent="0" algn="l" rtl="0">
              <a:spcBef>
                <a:spcPts val="0"/>
              </a:spcBef>
              <a:spcAft>
                <a:spcPts val="0"/>
              </a:spcAft>
              <a:buNone/>
            </a:pPr>
            <a:fld id="{00000000-1234-1234-1234-123412341234}" type="slidenum">
              <a:rPr lang="es" sz="1200">
                <a:solidFill>
                  <a:srgbClr val="B7B7B7"/>
                </a:solidFill>
                <a:latin typeface="Arvo"/>
                <a:ea typeface="Arvo"/>
                <a:cs typeface="Arvo"/>
                <a:sym typeface="Arvo"/>
              </a:rPr>
              <a:t>‹#›</a:t>
            </a:fld>
            <a:endParaRPr sz="1200">
              <a:solidFill>
                <a:srgbClr val="B7B7B7"/>
              </a:solidFill>
              <a:latin typeface="Arvo"/>
              <a:ea typeface="Arvo"/>
              <a:cs typeface="Arvo"/>
              <a:sym typeface="Arvo"/>
            </a:endParaRPr>
          </a:p>
        </p:txBody>
      </p:sp>
      <p:sp>
        <p:nvSpPr>
          <p:cNvPr id="148" name="Google Shape;148;p21"/>
          <p:cNvSpPr txBox="1">
            <a:spLocks noGrp="1"/>
          </p:cNvSpPr>
          <p:nvPr>
            <p:ph type="title"/>
          </p:nvPr>
        </p:nvSpPr>
        <p:spPr>
          <a:xfrm>
            <a:off x="626079" y="980260"/>
            <a:ext cx="3571500" cy="5781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b="1"/>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49" name="Google Shape;149;p21"/>
          <p:cNvSpPr txBox="1">
            <a:spLocks noGrp="1"/>
          </p:cNvSpPr>
          <p:nvPr>
            <p:ph type="subTitle" idx="1"/>
          </p:nvPr>
        </p:nvSpPr>
        <p:spPr>
          <a:xfrm>
            <a:off x="626079" y="2261500"/>
            <a:ext cx="3606600" cy="194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50" name="Google Shape;150;p21"/>
          <p:cNvCxnSpPr/>
          <p:nvPr/>
        </p:nvCxnSpPr>
        <p:spPr>
          <a:xfrm>
            <a:off x="737850" y="1597475"/>
            <a:ext cx="676200" cy="0"/>
          </a:xfrm>
          <a:prstGeom prst="straightConnector1">
            <a:avLst/>
          </a:prstGeom>
          <a:noFill/>
          <a:ln w="76200" cap="flat" cmpd="sng">
            <a:solidFill>
              <a:schemeClr val="accent1"/>
            </a:solidFill>
            <a:prstDash val="solid"/>
            <a:round/>
            <a:headEnd type="none" w="med" len="med"/>
            <a:tailEnd type="none" w="med" len="med"/>
          </a:ln>
        </p:spPr>
      </p:cxnSp>
      <p:sp>
        <p:nvSpPr>
          <p:cNvPr id="151" name="Google Shape;151;p21"/>
          <p:cNvSpPr txBox="1">
            <a:spLocks noGrp="1"/>
          </p:cNvSpPr>
          <p:nvPr>
            <p:ph type="subTitle" idx="2"/>
          </p:nvPr>
        </p:nvSpPr>
        <p:spPr>
          <a:xfrm>
            <a:off x="5079304" y="2261500"/>
            <a:ext cx="3606600" cy="194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pic>
        <p:nvPicPr>
          <p:cNvPr id="8" name="Picture 7"/>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r="23487"/>
          <a:stretch/>
        </p:blipFill>
        <p:spPr>
          <a:xfrm>
            <a:off x="-1105614" y="4756775"/>
            <a:ext cx="5361132" cy="319088"/>
          </a:xfrm>
          <a:prstGeom prst="rect">
            <a:avLst/>
          </a:prstGeom>
        </p:spPr>
      </p:pic>
      <p:pic>
        <p:nvPicPr>
          <p:cNvPr id="9" name="Picture 8"/>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4269030" y="4716162"/>
            <a:ext cx="283028" cy="386725"/>
          </a:xfrm>
          <a:prstGeom prst="rect">
            <a:avLst/>
          </a:prstGeom>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Cyan frame 1">
  <p:cSld name="CUSTOM_1_1_1_1">
    <p:bg>
      <p:bgPr>
        <a:solidFill>
          <a:schemeClr val="lt1"/>
        </a:solidFill>
        <a:effectLst/>
      </p:bgPr>
    </p:bg>
    <p:spTree>
      <p:nvGrpSpPr>
        <p:cNvPr id="1" name="Shape 152"/>
        <p:cNvGrpSpPr/>
        <p:nvPr/>
      </p:nvGrpSpPr>
      <p:grpSpPr>
        <a:xfrm>
          <a:off x="0" y="0"/>
          <a:ext cx="0" cy="0"/>
          <a:chOff x="0" y="0"/>
          <a:chExt cx="0" cy="0"/>
        </a:xfrm>
      </p:grpSpPr>
      <p:sp>
        <p:nvSpPr>
          <p:cNvPr id="153" name="Google Shape;153;p22"/>
          <p:cNvSpPr/>
          <p:nvPr/>
        </p:nvSpPr>
        <p:spPr>
          <a:xfrm>
            <a:off x="5200425" y="-11150"/>
            <a:ext cx="3954900" cy="521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2"/>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a:solidFill>
                  <a:srgbClr val="D9D9D9"/>
                </a:solidFill>
              </a:defRPr>
            </a:lvl1pPr>
            <a:lvl2pPr lvl="1" rtl="0">
              <a:buNone/>
              <a:defRPr>
                <a:solidFill>
                  <a:srgbClr val="D9D9D9"/>
                </a:solidFill>
              </a:defRPr>
            </a:lvl2pPr>
            <a:lvl3pPr lvl="2" rtl="0">
              <a:buNone/>
              <a:defRPr>
                <a:solidFill>
                  <a:srgbClr val="D9D9D9"/>
                </a:solidFill>
              </a:defRPr>
            </a:lvl3pPr>
            <a:lvl4pPr lvl="3" rtl="0">
              <a:buNone/>
              <a:defRPr>
                <a:solidFill>
                  <a:srgbClr val="D9D9D9"/>
                </a:solidFill>
              </a:defRPr>
            </a:lvl4pPr>
            <a:lvl5pPr lvl="4" rtl="0">
              <a:buNone/>
              <a:defRPr>
                <a:solidFill>
                  <a:srgbClr val="D9D9D9"/>
                </a:solidFill>
              </a:defRPr>
            </a:lvl5pPr>
            <a:lvl6pPr lvl="5" rtl="0">
              <a:buNone/>
              <a:defRPr>
                <a:solidFill>
                  <a:srgbClr val="D9D9D9"/>
                </a:solidFill>
              </a:defRPr>
            </a:lvl6pPr>
            <a:lvl7pPr lvl="6" rtl="0">
              <a:buNone/>
              <a:defRPr>
                <a:solidFill>
                  <a:srgbClr val="D9D9D9"/>
                </a:solidFill>
              </a:defRPr>
            </a:lvl7pPr>
            <a:lvl8pPr lvl="7" rtl="0">
              <a:buNone/>
              <a:defRPr>
                <a:solidFill>
                  <a:srgbClr val="D9D9D9"/>
                </a:solidFill>
              </a:defRPr>
            </a:lvl8pPr>
            <a:lvl9pPr lvl="8" rtl="0">
              <a:buNone/>
              <a:defRPr>
                <a:solidFill>
                  <a:srgbClr val="D9D9D9"/>
                </a:solidFill>
              </a:defRPr>
            </a:lvl9pPr>
          </a:lstStyle>
          <a:p>
            <a:pPr marL="0" lvl="0" indent="0" algn="l" rtl="0">
              <a:spcBef>
                <a:spcPts val="0"/>
              </a:spcBef>
              <a:spcAft>
                <a:spcPts val="0"/>
              </a:spcAft>
              <a:buNone/>
            </a:pPr>
            <a:endParaRPr/>
          </a:p>
          <a:p>
            <a:pPr marL="0" lvl="0" indent="0" algn="l" rtl="0">
              <a:spcBef>
                <a:spcPts val="0"/>
              </a:spcBef>
              <a:spcAft>
                <a:spcPts val="0"/>
              </a:spcAft>
              <a:buNone/>
            </a:pPr>
            <a:fld id="{00000000-1234-1234-1234-123412341234}" type="slidenum">
              <a:rPr lang="es" sz="1200">
                <a:solidFill>
                  <a:srgbClr val="B7B7B7"/>
                </a:solidFill>
                <a:latin typeface="Arvo"/>
                <a:ea typeface="Arvo"/>
                <a:cs typeface="Arvo"/>
                <a:sym typeface="Arvo"/>
              </a:rPr>
              <a:t>‹#›</a:t>
            </a:fld>
            <a:endParaRPr sz="1200">
              <a:solidFill>
                <a:srgbClr val="B7B7B7"/>
              </a:solidFill>
              <a:latin typeface="Arvo"/>
              <a:ea typeface="Arvo"/>
              <a:cs typeface="Arvo"/>
              <a:sym typeface="Arvo"/>
            </a:endParaRPr>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71277" y="4500525"/>
            <a:ext cx="695930" cy="695930"/>
          </a:xfrm>
          <a:prstGeom prst="rect">
            <a:avLst/>
          </a:prstGeom>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Cyan with title and text ">
  <p:cSld name="CUSTOM_2">
    <p:spTree>
      <p:nvGrpSpPr>
        <p:cNvPr id="1" name="Shape 155"/>
        <p:cNvGrpSpPr/>
        <p:nvPr/>
      </p:nvGrpSpPr>
      <p:grpSpPr>
        <a:xfrm>
          <a:off x="0" y="0"/>
          <a:ext cx="0" cy="0"/>
          <a:chOff x="0" y="0"/>
          <a:chExt cx="0" cy="0"/>
        </a:xfrm>
      </p:grpSpPr>
      <p:sp>
        <p:nvSpPr>
          <p:cNvPr id="156" name="Google Shape;156;p23"/>
          <p:cNvSpPr/>
          <p:nvPr/>
        </p:nvSpPr>
        <p:spPr>
          <a:xfrm>
            <a:off x="0" y="1027350"/>
            <a:ext cx="9144000" cy="308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3"/>
          <p:cNvSpPr txBox="1">
            <a:spLocks noGrp="1"/>
          </p:cNvSpPr>
          <p:nvPr>
            <p:ph type="title"/>
          </p:nvPr>
        </p:nvSpPr>
        <p:spPr>
          <a:xfrm>
            <a:off x="4696275" y="1725450"/>
            <a:ext cx="30555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b="1"/>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a:endParaRPr/>
          </a:p>
        </p:txBody>
      </p:sp>
      <p:sp>
        <p:nvSpPr>
          <p:cNvPr id="158" name="Google Shape;158;p23"/>
          <p:cNvSpPr txBox="1">
            <a:spLocks noGrp="1"/>
          </p:cNvSpPr>
          <p:nvPr>
            <p:ph type="subTitle" idx="1"/>
          </p:nvPr>
        </p:nvSpPr>
        <p:spPr>
          <a:xfrm>
            <a:off x="4696275" y="2839950"/>
            <a:ext cx="27702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chemeClr val="dk2"/>
                </a:solidFill>
              </a:defRPr>
            </a:lvl1pPr>
            <a:lvl2pPr lvl="1" rtl="0">
              <a:spcBef>
                <a:spcPts val="0"/>
              </a:spcBef>
              <a:spcAft>
                <a:spcPts val="0"/>
              </a:spcAft>
              <a:buNone/>
              <a:defRPr>
                <a:solidFill>
                  <a:schemeClr val="dk2"/>
                </a:solidFill>
              </a:defRPr>
            </a:lvl2pPr>
            <a:lvl3pPr lvl="2" rtl="0">
              <a:spcBef>
                <a:spcPts val="0"/>
              </a:spcBef>
              <a:spcAft>
                <a:spcPts val="0"/>
              </a:spcAft>
              <a:buNone/>
              <a:defRPr>
                <a:solidFill>
                  <a:schemeClr val="dk2"/>
                </a:solidFill>
              </a:defRPr>
            </a:lvl3pPr>
            <a:lvl4pPr lvl="3" rtl="0">
              <a:spcBef>
                <a:spcPts val="0"/>
              </a:spcBef>
              <a:spcAft>
                <a:spcPts val="0"/>
              </a:spcAft>
              <a:buNone/>
              <a:defRPr>
                <a:solidFill>
                  <a:schemeClr val="dk2"/>
                </a:solidFill>
              </a:defRPr>
            </a:lvl4pPr>
            <a:lvl5pPr lvl="4" rtl="0">
              <a:spcBef>
                <a:spcPts val="0"/>
              </a:spcBef>
              <a:spcAft>
                <a:spcPts val="0"/>
              </a:spcAft>
              <a:buNone/>
              <a:defRPr>
                <a:solidFill>
                  <a:schemeClr val="dk2"/>
                </a:solidFill>
              </a:defRPr>
            </a:lvl5pPr>
            <a:lvl6pPr lvl="5" rtl="0">
              <a:spcBef>
                <a:spcPts val="0"/>
              </a:spcBef>
              <a:spcAft>
                <a:spcPts val="0"/>
              </a:spcAft>
              <a:buNone/>
              <a:defRPr>
                <a:solidFill>
                  <a:schemeClr val="dk2"/>
                </a:solidFill>
              </a:defRPr>
            </a:lvl6pPr>
            <a:lvl7pPr lvl="6" rtl="0">
              <a:spcBef>
                <a:spcPts val="0"/>
              </a:spcBef>
              <a:spcAft>
                <a:spcPts val="0"/>
              </a:spcAft>
              <a:buNone/>
              <a:defRPr>
                <a:solidFill>
                  <a:schemeClr val="dk2"/>
                </a:solidFill>
              </a:defRPr>
            </a:lvl7pPr>
            <a:lvl8pPr lvl="7" rtl="0">
              <a:spcBef>
                <a:spcPts val="0"/>
              </a:spcBef>
              <a:spcAft>
                <a:spcPts val="0"/>
              </a:spcAft>
              <a:buNone/>
              <a:defRPr>
                <a:solidFill>
                  <a:schemeClr val="dk2"/>
                </a:solidFill>
              </a:defRPr>
            </a:lvl8pPr>
            <a:lvl9pPr lvl="8" rtl="0">
              <a:spcBef>
                <a:spcPts val="0"/>
              </a:spcBef>
              <a:spcAft>
                <a:spcPts val="0"/>
              </a:spcAft>
              <a:buNone/>
              <a:defRPr>
                <a:solidFill>
                  <a:schemeClr val="dk2"/>
                </a:solidFill>
              </a:defRPr>
            </a:lvl9pPr>
          </a:lstStyle>
          <a:p>
            <a:endParaRPr/>
          </a:p>
        </p:txBody>
      </p:sp>
      <p:sp>
        <p:nvSpPr>
          <p:cNvPr id="159" name="Google Shape;159;p23"/>
          <p:cNvSpPr txBox="1">
            <a:spLocks noGrp="1"/>
          </p:cNvSpPr>
          <p:nvPr>
            <p:ph type="sldNum" idx="12"/>
          </p:nvPr>
        </p:nvSpPr>
        <p:spPr>
          <a:xfrm>
            <a:off x="8364708" y="4269092"/>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a:stretch/>
        </p:blipFill>
        <p:spPr>
          <a:xfrm>
            <a:off x="-9009" y="4756775"/>
            <a:ext cx="7508890" cy="319088"/>
          </a:xfrm>
          <a:prstGeom prst="rect">
            <a:avLst/>
          </a:prstGeom>
        </p:spPr>
      </p:pic>
      <p:pic>
        <p:nvPicPr>
          <p:cNvPr id="7" name="Picture 6"/>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7508889" y="4716162"/>
            <a:ext cx="283028" cy="386725"/>
          </a:xfrm>
          <a:prstGeom prst="rect">
            <a:avLst/>
          </a:prstGeom>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Cyan with title and text  1">
  <p:cSld name="CUSTOM_2_1">
    <p:spTree>
      <p:nvGrpSpPr>
        <p:cNvPr id="1" name="Shape 160"/>
        <p:cNvGrpSpPr/>
        <p:nvPr/>
      </p:nvGrpSpPr>
      <p:grpSpPr>
        <a:xfrm>
          <a:off x="0" y="0"/>
          <a:ext cx="0" cy="0"/>
          <a:chOff x="0" y="0"/>
          <a:chExt cx="0" cy="0"/>
        </a:xfrm>
      </p:grpSpPr>
      <p:sp>
        <p:nvSpPr>
          <p:cNvPr id="161" name="Google Shape;161;p24"/>
          <p:cNvSpPr/>
          <p:nvPr/>
        </p:nvSpPr>
        <p:spPr>
          <a:xfrm>
            <a:off x="0" y="1027350"/>
            <a:ext cx="9144000" cy="308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4"/>
          <p:cNvSpPr txBox="1">
            <a:spLocks noGrp="1"/>
          </p:cNvSpPr>
          <p:nvPr>
            <p:ph type="title"/>
          </p:nvPr>
        </p:nvSpPr>
        <p:spPr>
          <a:xfrm>
            <a:off x="1630100" y="1725450"/>
            <a:ext cx="3055500" cy="11145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SzPts val="2400"/>
              <a:buNone/>
              <a:defRPr b="1"/>
            </a:lvl1pPr>
            <a:lvl2pPr lvl="1" algn="r" rtl="0">
              <a:spcBef>
                <a:spcPts val="0"/>
              </a:spcBef>
              <a:spcAft>
                <a:spcPts val="0"/>
              </a:spcAft>
              <a:buSzPts val="4000"/>
              <a:buNone/>
              <a:defRPr sz="4000"/>
            </a:lvl2pPr>
            <a:lvl3pPr lvl="2" algn="r" rtl="0">
              <a:spcBef>
                <a:spcPts val="0"/>
              </a:spcBef>
              <a:spcAft>
                <a:spcPts val="0"/>
              </a:spcAft>
              <a:buSzPts val="4000"/>
              <a:buNone/>
              <a:defRPr sz="4000"/>
            </a:lvl3pPr>
            <a:lvl4pPr lvl="3" algn="r" rtl="0">
              <a:spcBef>
                <a:spcPts val="0"/>
              </a:spcBef>
              <a:spcAft>
                <a:spcPts val="0"/>
              </a:spcAft>
              <a:buSzPts val="4000"/>
              <a:buNone/>
              <a:defRPr sz="4000"/>
            </a:lvl4pPr>
            <a:lvl5pPr lvl="4" algn="r" rtl="0">
              <a:spcBef>
                <a:spcPts val="0"/>
              </a:spcBef>
              <a:spcAft>
                <a:spcPts val="0"/>
              </a:spcAft>
              <a:buSzPts val="4000"/>
              <a:buNone/>
              <a:defRPr sz="4000"/>
            </a:lvl5pPr>
            <a:lvl6pPr lvl="5" algn="r" rtl="0">
              <a:spcBef>
                <a:spcPts val="0"/>
              </a:spcBef>
              <a:spcAft>
                <a:spcPts val="0"/>
              </a:spcAft>
              <a:buSzPts val="4000"/>
              <a:buNone/>
              <a:defRPr sz="4000"/>
            </a:lvl6pPr>
            <a:lvl7pPr lvl="6" algn="r" rtl="0">
              <a:spcBef>
                <a:spcPts val="0"/>
              </a:spcBef>
              <a:spcAft>
                <a:spcPts val="0"/>
              </a:spcAft>
              <a:buSzPts val="4000"/>
              <a:buNone/>
              <a:defRPr sz="4000"/>
            </a:lvl7pPr>
            <a:lvl8pPr lvl="7" algn="r" rtl="0">
              <a:spcBef>
                <a:spcPts val="0"/>
              </a:spcBef>
              <a:spcAft>
                <a:spcPts val="0"/>
              </a:spcAft>
              <a:buSzPts val="4000"/>
              <a:buNone/>
              <a:defRPr sz="4000"/>
            </a:lvl8pPr>
            <a:lvl9pPr lvl="8" algn="r" rtl="0">
              <a:spcBef>
                <a:spcPts val="0"/>
              </a:spcBef>
              <a:spcAft>
                <a:spcPts val="0"/>
              </a:spcAft>
              <a:buSzPts val="4000"/>
              <a:buNone/>
              <a:defRPr sz="4000"/>
            </a:lvl9pPr>
          </a:lstStyle>
          <a:p>
            <a:endParaRPr/>
          </a:p>
        </p:txBody>
      </p:sp>
      <p:sp>
        <p:nvSpPr>
          <p:cNvPr id="163" name="Google Shape;163;p24"/>
          <p:cNvSpPr txBox="1">
            <a:spLocks noGrp="1"/>
          </p:cNvSpPr>
          <p:nvPr>
            <p:ph type="subTitle" idx="1"/>
          </p:nvPr>
        </p:nvSpPr>
        <p:spPr>
          <a:xfrm>
            <a:off x="1915400" y="2839950"/>
            <a:ext cx="2770200" cy="5781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1400">
                <a:solidFill>
                  <a:schemeClr val="dk2"/>
                </a:solidFill>
              </a:defRPr>
            </a:lvl1pPr>
            <a:lvl2pPr lvl="1" algn="r" rtl="0">
              <a:spcBef>
                <a:spcPts val="0"/>
              </a:spcBef>
              <a:spcAft>
                <a:spcPts val="0"/>
              </a:spcAft>
              <a:buNone/>
              <a:defRPr>
                <a:solidFill>
                  <a:schemeClr val="dk2"/>
                </a:solidFill>
              </a:defRPr>
            </a:lvl2pPr>
            <a:lvl3pPr lvl="2" algn="r" rtl="0">
              <a:spcBef>
                <a:spcPts val="0"/>
              </a:spcBef>
              <a:spcAft>
                <a:spcPts val="0"/>
              </a:spcAft>
              <a:buNone/>
              <a:defRPr>
                <a:solidFill>
                  <a:schemeClr val="dk2"/>
                </a:solidFill>
              </a:defRPr>
            </a:lvl3pPr>
            <a:lvl4pPr lvl="3" algn="r" rtl="0">
              <a:spcBef>
                <a:spcPts val="0"/>
              </a:spcBef>
              <a:spcAft>
                <a:spcPts val="0"/>
              </a:spcAft>
              <a:buNone/>
              <a:defRPr>
                <a:solidFill>
                  <a:schemeClr val="dk2"/>
                </a:solidFill>
              </a:defRPr>
            </a:lvl4pPr>
            <a:lvl5pPr lvl="4" algn="r" rtl="0">
              <a:spcBef>
                <a:spcPts val="0"/>
              </a:spcBef>
              <a:spcAft>
                <a:spcPts val="0"/>
              </a:spcAft>
              <a:buNone/>
              <a:defRPr>
                <a:solidFill>
                  <a:schemeClr val="dk2"/>
                </a:solidFill>
              </a:defRPr>
            </a:lvl5pPr>
            <a:lvl6pPr lvl="5" algn="r" rtl="0">
              <a:spcBef>
                <a:spcPts val="0"/>
              </a:spcBef>
              <a:spcAft>
                <a:spcPts val="0"/>
              </a:spcAft>
              <a:buNone/>
              <a:defRPr>
                <a:solidFill>
                  <a:schemeClr val="dk2"/>
                </a:solidFill>
              </a:defRPr>
            </a:lvl6pPr>
            <a:lvl7pPr lvl="6" algn="r" rtl="0">
              <a:spcBef>
                <a:spcPts val="0"/>
              </a:spcBef>
              <a:spcAft>
                <a:spcPts val="0"/>
              </a:spcAft>
              <a:buNone/>
              <a:defRPr>
                <a:solidFill>
                  <a:schemeClr val="dk2"/>
                </a:solidFill>
              </a:defRPr>
            </a:lvl7pPr>
            <a:lvl8pPr lvl="7" algn="r" rtl="0">
              <a:spcBef>
                <a:spcPts val="0"/>
              </a:spcBef>
              <a:spcAft>
                <a:spcPts val="0"/>
              </a:spcAft>
              <a:buNone/>
              <a:defRPr>
                <a:solidFill>
                  <a:schemeClr val="dk2"/>
                </a:solidFill>
              </a:defRPr>
            </a:lvl8pPr>
            <a:lvl9pPr lvl="8" algn="r" rtl="0">
              <a:spcBef>
                <a:spcPts val="0"/>
              </a:spcBef>
              <a:spcAft>
                <a:spcPts val="0"/>
              </a:spcAft>
              <a:buNone/>
              <a:defRPr>
                <a:solidFill>
                  <a:schemeClr val="dk2"/>
                </a:solidFill>
              </a:defRPr>
            </a:lvl9pPr>
          </a:lstStyle>
          <a:p>
            <a:endParaRPr/>
          </a:p>
        </p:txBody>
      </p:sp>
      <p:sp>
        <p:nvSpPr>
          <p:cNvPr id="164" name="Google Shape;164;p24"/>
          <p:cNvSpPr txBox="1">
            <a:spLocks noGrp="1"/>
          </p:cNvSpPr>
          <p:nvPr>
            <p:ph type="sldNum" idx="12"/>
          </p:nvPr>
        </p:nvSpPr>
        <p:spPr>
          <a:xfrm>
            <a:off x="8364708" y="4269092"/>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a:stretch/>
        </p:blipFill>
        <p:spPr>
          <a:xfrm>
            <a:off x="-9009" y="4756775"/>
            <a:ext cx="7508890" cy="319088"/>
          </a:xfrm>
          <a:prstGeom prst="rect">
            <a:avLst/>
          </a:prstGeom>
        </p:spPr>
      </p:pic>
      <p:pic>
        <p:nvPicPr>
          <p:cNvPr id="7" name="Picture 6"/>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7508889" y="4716162"/>
            <a:ext cx="283028" cy="386725"/>
          </a:xfrm>
          <a:prstGeom prst="rect">
            <a:avLst/>
          </a:prstGeom>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Cyan with title and text">
  <p:cSld name="CUSTOM_7">
    <p:spTree>
      <p:nvGrpSpPr>
        <p:cNvPr id="1" name="Shape 165"/>
        <p:cNvGrpSpPr/>
        <p:nvPr/>
      </p:nvGrpSpPr>
      <p:grpSpPr>
        <a:xfrm>
          <a:off x="0" y="0"/>
          <a:ext cx="0" cy="0"/>
          <a:chOff x="0" y="0"/>
          <a:chExt cx="0" cy="0"/>
        </a:xfrm>
      </p:grpSpPr>
      <p:sp>
        <p:nvSpPr>
          <p:cNvPr id="166" name="Google Shape;166;p25"/>
          <p:cNvSpPr/>
          <p:nvPr/>
        </p:nvSpPr>
        <p:spPr>
          <a:xfrm>
            <a:off x="-73650" y="-11150"/>
            <a:ext cx="9228900" cy="5218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5"/>
          <p:cNvSpPr/>
          <p:nvPr/>
        </p:nvSpPr>
        <p:spPr>
          <a:xfrm>
            <a:off x="1430400" y="653850"/>
            <a:ext cx="6283200" cy="3835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5"/>
          <p:cNvSpPr/>
          <p:nvPr/>
        </p:nvSpPr>
        <p:spPr>
          <a:xfrm>
            <a:off x="1430400" y="1371450"/>
            <a:ext cx="1147200" cy="39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5"/>
          <p:cNvSpPr txBox="1">
            <a:spLocks noGrp="1"/>
          </p:cNvSpPr>
          <p:nvPr>
            <p:ph type="title"/>
          </p:nvPr>
        </p:nvSpPr>
        <p:spPr>
          <a:xfrm>
            <a:off x="2675900" y="1220035"/>
            <a:ext cx="3926100" cy="482400"/>
          </a:xfrm>
          <a:prstGeom prst="rect">
            <a:avLst/>
          </a:prstGeom>
        </p:spPr>
        <p:txBody>
          <a:bodyPr spcFirstLastPara="1" wrap="square" lIns="91425" tIns="91425" rIns="91425" bIns="91425"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170" name="Google Shape;170;p25"/>
          <p:cNvSpPr txBox="1">
            <a:spLocks noGrp="1"/>
          </p:cNvSpPr>
          <p:nvPr>
            <p:ph type="subTitle" idx="1"/>
          </p:nvPr>
        </p:nvSpPr>
        <p:spPr>
          <a:xfrm>
            <a:off x="2675901" y="2547750"/>
            <a:ext cx="3136200" cy="1941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slide with frame ">
  <p:cSld name="BLANK_1_1_1">
    <p:bg>
      <p:bgPr>
        <a:solidFill>
          <a:schemeClr val="accent1"/>
        </a:solidFill>
        <a:effectLst/>
      </p:bgPr>
    </p:bg>
    <p:spTree>
      <p:nvGrpSpPr>
        <p:cNvPr id="1" name="Shape 171"/>
        <p:cNvGrpSpPr/>
        <p:nvPr/>
      </p:nvGrpSpPr>
      <p:grpSpPr>
        <a:xfrm>
          <a:off x="0" y="0"/>
          <a:ext cx="0" cy="0"/>
          <a:chOff x="0" y="0"/>
          <a:chExt cx="0" cy="0"/>
        </a:xfrm>
      </p:grpSpPr>
      <p:sp>
        <p:nvSpPr>
          <p:cNvPr id="172" name="Google Shape;172;p26"/>
          <p:cNvSpPr/>
          <p:nvPr/>
        </p:nvSpPr>
        <p:spPr>
          <a:xfrm>
            <a:off x="406950" y="416250"/>
            <a:ext cx="8330100" cy="4311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FFFFFF"/>
                </a:solidFill>
                <a:latin typeface="Arvo"/>
                <a:ea typeface="Arvo"/>
                <a:cs typeface="Arvo"/>
                <a:sym typeface="Arvo"/>
              </a:defRPr>
            </a:lvl1pPr>
            <a:lvl2pPr lvl="1" rtl="0">
              <a:buNone/>
              <a:defRPr sz="1200">
                <a:solidFill>
                  <a:srgbClr val="FFFFFF"/>
                </a:solidFill>
                <a:latin typeface="Arvo"/>
                <a:ea typeface="Arvo"/>
                <a:cs typeface="Arvo"/>
                <a:sym typeface="Arvo"/>
              </a:defRPr>
            </a:lvl2pPr>
            <a:lvl3pPr lvl="2" rtl="0">
              <a:buNone/>
              <a:defRPr sz="1200">
                <a:solidFill>
                  <a:srgbClr val="FFFFFF"/>
                </a:solidFill>
                <a:latin typeface="Arvo"/>
                <a:ea typeface="Arvo"/>
                <a:cs typeface="Arvo"/>
                <a:sym typeface="Arvo"/>
              </a:defRPr>
            </a:lvl3pPr>
            <a:lvl4pPr lvl="3" rtl="0">
              <a:buNone/>
              <a:defRPr sz="1200">
                <a:solidFill>
                  <a:srgbClr val="FFFFFF"/>
                </a:solidFill>
                <a:latin typeface="Arvo"/>
                <a:ea typeface="Arvo"/>
                <a:cs typeface="Arvo"/>
                <a:sym typeface="Arvo"/>
              </a:defRPr>
            </a:lvl4pPr>
            <a:lvl5pPr lvl="4" rtl="0">
              <a:buNone/>
              <a:defRPr sz="1200">
                <a:solidFill>
                  <a:srgbClr val="FFFFFF"/>
                </a:solidFill>
                <a:latin typeface="Arvo"/>
                <a:ea typeface="Arvo"/>
                <a:cs typeface="Arvo"/>
                <a:sym typeface="Arvo"/>
              </a:defRPr>
            </a:lvl5pPr>
            <a:lvl6pPr lvl="5" rtl="0">
              <a:buNone/>
              <a:defRPr sz="1200">
                <a:solidFill>
                  <a:srgbClr val="FFFFFF"/>
                </a:solidFill>
                <a:latin typeface="Arvo"/>
                <a:ea typeface="Arvo"/>
                <a:cs typeface="Arvo"/>
                <a:sym typeface="Arvo"/>
              </a:defRPr>
            </a:lvl6pPr>
            <a:lvl7pPr lvl="6" rtl="0">
              <a:buNone/>
              <a:defRPr sz="1200">
                <a:solidFill>
                  <a:srgbClr val="FFFFFF"/>
                </a:solidFill>
                <a:latin typeface="Arvo"/>
                <a:ea typeface="Arvo"/>
                <a:cs typeface="Arvo"/>
                <a:sym typeface="Arvo"/>
              </a:defRPr>
            </a:lvl7pPr>
            <a:lvl8pPr lvl="7" rtl="0">
              <a:buNone/>
              <a:defRPr sz="1200">
                <a:solidFill>
                  <a:srgbClr val="FFFFFF"/>
                </a:solidFill>
                <a:latin typeface="Arvo"/>
                <a:ea typeface="Arvo"/>
                <a:cs typeface="Arvo"/>
                <a:sym typeface="Arvo"/>
              </a:defRPr>
            </a:lvl8pPr>
            <a:lvl9pPr lvl="8" rtl="0">
              <a:buNone/>
              <a:defRPr sz="1200">
                <a:solidFill>
                  <a:srgbClr val="FFFFFF"/>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solidFill>
                <a:schemeClr val="lt1"/>
              </a:solidFill>
            </a:endParaRPr>
          </a:p>
        </p:txBody>
      </p:sp>
      <p:sp>
        <p:nvSpPr>
          <p:cNvPr id="174" name="Google Shape;174;p26"/>
          <p:cNvSpPr txBox="1">
            <a:spLocks noGrp="1"/>
          </p:cNvSpPr>
          <p:nvPr>
            <p:ph type="title"/>
          </p:nvPr>
        </p:nvSpPr>
        <p:spPr>
          <a:xfrm>
            <a:off x="783525" y="1738050"/>
            <a:ext cx="2545800" cy="166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2400"/>
              <a:buNone/>
              <a:defRPr b="1"/>
            </a:lvl1pPr>
            <a:lvl2pPr lvl="1" rtl="0">
              <a:lnSpc>
                <a:spcPct val="100000"/>
              </a:lnSpc>
              <a:spcBef>
                <a:spcPts val="0"/>
              </a:spcBef>
              <a:spcAft>
                <a:spcPts val="0"/>
              </a:spcAft>
              <a:buSzPts val="4000"/>
              <a:buNone/>
              <a:defRPr sz="4000"/>
            </a:lvl2pPr>
            <a:lvl3pPr lvl="2" rtl="0">
              <a:lnSpc>
                <a:spcPct val="100000"/>
              </a:lnSpc>
              <a:spcBef>
                <a:spcPts val="0"/>
              </a:spcBef>
              <a:spcAft>
                <a:spcPts val="0"/>
              </a:spcAft>
              <a:buSzPts val="4000"/>
              <a:buNone/>
              <a:defRPr sz="4000"/>
            </a:lvl3pPr>
            <a:lvl4pPr lvl="3" rtl="0">
              <a:lnSpc>
                <a:spcPct val="100000"/>
              </a:lnSpc>
              <a:spcBef>
                <a:spcPts val="0"/>
              </a:spcBef>
              <a:spcAft>
                <a:spcPts val="0"/>
              </a:spcAft>
              <a:buSzPts val="4000"/>
              <a:buNone/>
              <a:defRPr sz="4000"/>
            </a:lvl4pPr>
            <a:lvl5pPr lvl="4" rtl="0">
              <a:lnSpc>
                <a:spcPct val="100000"/>
              </a:lnSpc>
              <a:spcBef>
                <a:spcPts val="0"/>
              </a:spcBef>
              <a:spcAft>
                <a:spcPts val="0"/>
              </a:spcAft>
              <a:buSzPts val="4000"/>
              <a:buNone/>
              <a:defRPr sz="4000"/>
            </a:lvl5pPr>
            <a:lvl6pPr lvl="5" rtl="0">
              <a:lnSpc>
                <a:spcPct val="100000"/>
              </a:lnSpc>
              <a:spcBef>
                <a:spcPts val="0"/>
              </a:spcBef>
              <a:spcAft>
                <a:spcPts val="0"/>
              </a:spcAft>
              <a:buSzPts val="4000"/>
              <a:buNone/>
              <a:defRPr sz="4000"/>
            </a:lvl6pPr>
            <a:lvl7pPr lvl="6" rtl="0">
              <a:lnSpc>
                <a:spcPct val="100000"/>
              </a:lnSpc>
              <a:spcBef>
                <a:spcPts val="0"/>
              </a:spcBef>
              <a:spcAft>
                <a:spcPts val="0"/>
              </a:spcAft>
              <a:buSzPts val="4000"/>
              <a:buNone/>
              <a:defRPr sz="4000"/>
            </a:lvl7pPr>
            <a:lvl8pPr lvl="7" rtl="0">
              <a:lnSpc>
                <a:spcPct val="100000"/>
              </a:lnSpc>
              <a:spcBef>
                <a:spcPts val="0"/>
              </a:spcBef>
              <a:spcAft>
                <a:spcPts val="0"/>
              </a:spcAft>
              <a:buSzPts val="4000"/>
              <a:buNone/>
              <a:defRPr sz="4000"/>
            </a:lvl8pPr>
            <a:lvl9pPr lvl="8" rtl="0">
              <a:lnSpc>
                <a:spcPct val="100000"/>
              </a:lnSpc>
              <a:spcBef>
                <a:spcPts val="0"/>
              </a:spcBef>
              <a:spcAft>
                <a:spcPts val="0"/>
              </a:spcAft>
              <a:buSzPts val="4000"/>
              <a:buNone/>
              <a:defRPr sz="4000"/>
            </a:lvl9pPr>
          </a:lstStyle>
          <a:p>
            <a:endParaRPr/>
          </a:p>
        </p:txBody>
      </p:sp>
      <p:cxnSp>
        <p:nvCxnSpPr>
          <p:cNvPr id="175" name="Google Shape;175;p26"/>
          <p:cNvCxnSpPr/>
          <p:nvPr/>
        </p:nvCxnSpPr>
        <p:spPr>
          <a:xfrm>
            <a:off x="918900" y="3511600"/>
            <a:ext cx="676200" cy="0"/>
          </a:xfrm>
          <a:prstGeom prst="straightConnector1">
            <a:avLst/>
          </a:prstGeom>
          <a:noFill/>
          <a:ln w="76200" cap="flat" cmpd="sng">
            <a:solidFill>
              <a:schemeClr val="accent1"/>
            </a:solidFill>
            <a:prstDash val="solid"/>
            <a:round/>
            <a:headEnd type="none" w="med" len="med"/>
            <a:tailEnd type="none" w="med" len="med"/>
          </a:ln>
        </p:spPr>
      </p:cxn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with frame  1">
  <p:cSld name="BLANK_1_1_1_1">
    <p:bg>
      <p:bgPr>
        <a:solidFill>
          <a:schemeClr val="accent1"/>
        </a:solidFill>
        <a:effectLst/>
      </p:bgPr>
    </p:bg>
    <p:spTree>
      <p:nvGrpSpPr>
        <p:cNvPr id="1" name="Shape 176"/>
        <p:cNvGrpSpPr/>
        <p:nvPr/>
      </p:nvGrpSpPr>
      <p:grpSpPr>
        <a:xfrm>
          <a:off x="0" y="0"/>
          <a:ext cx="0" cy="0"/>
          <a:chOff x="0" y="0"/>
          <a:chExt cx="0" cy="0"/>
        </a:xfrm>
      </p:grpSpPr>
      <p:sp>
        <p:nvSpPr>
          <p:cNvPr id="177" name="Google Shape;177;p27"/>
          <p:cNvSpPr/>
          <p:nvPr/>
        </p:nvSpPr>
        <p:spPr>
          <a:xfrm>
            <a:off x="406950" y="416250"/>
            <a:ext cx="8330100" cy="43110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7"/>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FFFFFF"/>
                </a:solidFill>
                <a:latin typeface="Arvo"/>
                <a:ea typeface="Arvo"/>
                <a:cs typeface="Arvo"/>
                <a:sym typeface="Arvo"/>
              </a:defRPr>
            </a:lvl1pPr>
            <a:lvl2pPr lvl="1" rtl="0">
              <a:buNone/>
              <a:defRPr sz="1200">
                <a:solidFill>
                  <a:srgbClr val="FFFFFF"/>
                </a:solidFill>
                <a:latin typeface="Arvo"/>
                <a:ea typeface="Arvo"/>
                <a:cs typeface="Arvo"/>
                <a:sym typeface="Arvo"/>
              </a:defRPr>
            </a:lvl2pPr>
            <a:lvl3pPr lvl="2" rtl="0">
              <a:buNone/>
              <a:defRPr sz="1200">
                <a:solidFill>
                  <a:srgbClr val="FFFFFF"/>
                </a:solidFill>
                <a:latin typeface="Arvo"/>
                <a:ea typeface="Arvo"/>
                <a:cs typeface="Arvo"/>
                <a:sym typeface="Arvo"/>
              </a:defRPr>
            </a:lvl3pPr>
            <a:lvl4pPr lvl="3" rtl="0">
              <a:buNone/>
              <a:defRPr sz="1200">
                <a:solidFill>
                  <a:srgbClr val="FFFFFF"/>
                </a:solidFill>
                <a:latin typeface="Arvo"/>
                <a:ea typeface="Arvo"/>
                <a:cs typeface="Arvo"/>
                <a:sym typeface="Arvo"/>
              </a:defRPr>
            </a:lvl4pPr>
            <a:lvl5pPr lvl="4" rtl="0">
              <a:buNone/>
              <a:defRPr sz="1200">
                <a:solidFill>
                  <a:srgbClr val="FFFFFF"/>
                </a:solidFill>
                <a:latin typeface="Arvo"/>
                <a:ea typeface="Arvo"/>
                <a:cs typeface="Arvo"/>
                <a:sym typeface="Arvo"/>
              </a:defRPr>
            </a:lvl5pPr>
            <a:lvl6pPr lvl="5" rtl="0">
              <a:buNone/>
              <a:defRPr sz="1200">
                <a:solidFill>
                  <a:srgbClr val="FFFFFF"/>
                </a:solidFill>
                <a:latin typeface="Arvo"/>
                <a:ea typeface="Arvo"/>
                <a:cs typeface="Arvo"/>
                <a:sym typeface="Arvo"/>
              </a:defRPr>
            </a:lvl6pPr>
            <a:lvl7pPr lvl="6" rtl="0">
              <a:buNone/>
              <a:defRPr sz="1200">
                <a:solidFill>
                  <a:srgbClr val="FFFFFF"/>
                </a:solidFill>
                <a:latin typeface="Arvo"/>
                <a:ea typeface="Arvo"/>
                <a:cs typeface="Arvo"/>
                <a:sym typeface="Arvo"/>
              </a:defRPr>
            </a:lvl7pPr>
            <a:lvl8pPr lvl="7" rtl="0">
              <a:buNone/>
              <a:defRPr sz="1200">
                <a:solidFill>
                  <a:srgbClr val="FFFFFF"/>
                </a:solidFill>
                <a:latin typeface="Arvo"/>
                <a:ea typeface="Arvo"/>
                <a:cs typeface="Arvo"/>
                <a:sym typeface="Arvo"/>
              </a:defRPr>
            </a:lvl8pPr>
            <a:lvl9pPr lvl="8" rtl="0">
              <a:buNone/>
              <a:defRPr sz="1200">
                <a:solidFill>
                  <a:srgbClr val="FFFFFF"/>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solidFill>
                <a:schemeClr val="lt1"/>
              </a:solidFill>
            </a:endParaRPr>
          </a:p>
        </p:txBody>
      </p:sp>
      <p:sp>
        <p:nvSpPr>
          <p:cNvPr id="179" name="Google Shape;179;p27"/>
          <p:cNvSpPr txBox="1">
            <a:spLocks noGrp="1"/>
          </p:cNvSpPr>
          <p:nvPr>
            <p:ph type="title"/>
          </p:nvPr>
        </p:nvSpPr>
        <p:spPr>
          <a:xfrm>
            <a:off x="783525" y="621500"/>
            <a:ext cx="7618200" cy="393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b="1"/>
            </a:lvl1pPr>
            <a:lvl2pPr lvl="1" rtl="0">
              <a:lnSpc>
                <a:spcPct val="100000"/>
              </a:lnSpc>
              <a:spcBef>
                <a:spcPts val="0"/>
              </a:spcBef>
              <a:spcAft>
                <a:spcPts val="0"/>
              </a:spcAft>
              <a:buSzPts val="4000"/>
              <a:buNone/>
              <a:defRPr sz="4000"/>
            </a:lvl2pPr>
            <a:lvl3pPr lvl="2" rtl="0">
              <a:lnSpc>
                <a:spcPct val="100000"/>
              </a:lnSpc>
              <a:spcBef>
                <a:spcPts val="0"/>
              </a:spcBef>
              <a:spcAft>
                <a:spcPts val="0"/>
              </a:spcAft>
              <a:buSzPts val="4000"/>
              <a:buNone/>
              <a:defRPr sz="4000"/>
            </a:lvl3pPr>
            <a:lvl4pPr lvl="3" rtl="0">
              <a:lnSpc>
                <a:spcPct val="100000"/>
              </a:lnSpc>
              <a:spcBef>
                <a:spcPts val="0"/>
              </a:spcBef>
              <a:spcAft>
                <a:spcPts val="0"/>
              </a:spcAft>
              <a:buSzPts val="4000"/>
              <a:buNone/>
              <a:defRPr sz="4000"/>
            </a:lvl4pPr>
            <a:lvl5pPr lvl="4" rtl="0">
              <a:lnSpc>
                <a:spcPct val="100000"/>
              </a:lnSpc>
              <a:spcBef>
                <a:spcPts val="0"/>
              </a:spcBef>
              <a:spcAft>
                <a:spcPts val="0"/>
              </a:spcAft>
              <a:buSzPts val="4000"/>
              <a:buNone/>
              <a:defRPr sz="4000"/>
            </a:lvl5pPr>
            <a:lvl6pPr lvl="5" rtl="0">
              <a:lnSpc>
                <a:spcPct val="100000"/>
              </a:lnSpc>
              <a:spcBef>
                <a:spcPts val="0"/>
              </a:spcBef>
              <a:spcAft>
                <a:spcPts val="0"/>
              </a:spcAft>
              <a:buSzPts val="4000"/>
              <a:buNone/>
              <a:defRPr sz="4000"/>
            </a:lvl6pPr>
            <a:lvl7pPr lvl="6" rtl="0">
              <a:lnSpc>
                <a:spcPct val="100000"/>
              </a:lnSpc>
              <a:spcBef>
                <a:spcPts val="0"/>
              </a:spcBef>
              <a:spcAft>
                <a:spcPts val="0"/>
              </a:spcAft>
              <a:buSzPts val="4000"/>
              <a:buNone/>
              <a:defRPr sz="4000"/>
            </a:lvl7pPr>
            <a:lvl8pPr lvl="7" rtl="0">
              <a:lnSpc>
                <a:spcPct val="100000"/>
              </a:lnSpc>
              <a:spcBef>
                <a:spcPts val="0"/>
              </a:spcBef>
              <a:spcAft>
                <a:spcPts val="0"/>
              </a:spcAft>
              <a:buSzPts val="4000"/>
              <a:buNone/>
              <a:defRPr sz="4000"/>
            </a:lvl8pPr>
            <a:lvl9pPr lvl="8" rtl="0">
              <a:lnSpc>
                <a:spcPct val="100000"/>
              </a:lnSpc>
              <a:spcBef>
                <a:spcPts val="0"/>
              </a:spcBef>
              <a:spcAft>
                <a:spcPts val="0"/>
              </a:spcAft>
              <a:buSzPts val="4000"/>
              <a:buNone/>
              <a:defRPr sz="4000"/>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4"/>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subtitle">
  <p:cSld name="SECTION_HEADER_2">
    <p:bg>
      <p:bgPr>
        <a:solidFill>
          <a:schemeClr val="lt1"/>
        </a:solidFill>
        <a:effectLst/>
      </p:bgPr>
    </p:bg>
    <p:spTree>
      <p:nvGrpSpPr>
        <p:cNvPr id="1" name="Shape 29"/>
        <p:cNvGrpSpPr/>
        <p:nvPr/>
      </p:nvGrpSpPr>
      <p:grpSpPr>
        <a:xfrm>
          <a:off x="0" y="0"/>
          <a:ext cx="0" cy="0"/>
          <a:chOff x="0" y="0"/>
          <a:chExt cx="0" cy="0"/>
        </a:xfrm>
      </p:grpSpPr>
      <p:sp>
        <p:nvSpPr>
          <p:cNvPr id="30" name="Google Shape;30;p4"/>
          <p:cNvSpPr txBox="1">
            <a:spLocks noGrp="1"/>
          </p:cNvSpPr>
          <p:nvPr>
            <p:ph type="title"/>
          </p:nvPr>
        </p:nvSpPr>
        <p:spPr>
          <a:xfrm>
            <a:off x="956271" y="189950"/>
            <a:ext cx="53112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a:lvl1pPr>
            <a:lvl2pPr lvl="1" rtl="0">
              <a:spcBef>
                <a:spcPts val="0"/>
              </a:spcBef>
              <a:spcAft>
                <a:spcPts val="0"/>
              </a:spcAft>
              <a:buClr>
                <a:schemeClr val="lt1"/>
              </a:buClr>
              <a:buSzPts val="4000"/>
              <a:buNone/>
              <a:defRPr sz="4000">
                <a:solidFill>
                  <a:schemeClr val="lt1"/>
                </a:solidFill>
              </a:defRPr>
            </a:lvl2pPr>
            <a:lvl3pPr lvl="2" rtl="0">
              <a:spcBef>
                <a:spcPts val="0"/>
              </a:spcBef>
              <a:spcAft>
                <a:spcPts val="0"/>
              </a:spcAft>
              <a:buClr>
                <a:schemeClr val="lt1"/>
              </a:buClr>
              <a:buSzPts val="4000"/>
              <a:buNone/>
              <a:defRPr sz="4000">
                <a:solidFill>
                  <a:schemeClr val="lt1"/>
                </a:solidFill>
              </a:defRPr>
            </a:lvl3pPr>
            <a:lvl4pPr lvl="3" rtl="0">
              <a:spcBef>
                <a:spcPts val="0"/>
              </a:spcBef>
              <a:spcAft>
                <a:spcPts val="0"/>
              </a:spcAft>
              <a:buClr>
                <a:schemeClr val="lt1"/>
              </a:buClr>
              <a:buSzPts val="4000"/>
              <a:buNone/>
              <a:defRPr sz="4000">
                <a:solidFill>
                  <a:schemeClr val="lt1"/>
                </a:solidFill>
              </a:defRPr>
            </a:lvl4pPr>
            <a:lvl5pPr lvl="4" rtl="0">
              <a:spcBef>
                <a:spcPts val="0"/>
              </a:spcBef>
              <a:spcAft>
                <a:spcPts val="0"/>
              </a:spcAft>
              <a:buClr>
                <a:schemeClr val="lt1"/>
              </a:buClr>
              <a:buSzPts val="4000"/>
              <a:buNone/>
              <a:defRPr sz="4000">
                <a:solidFill>
                  <a:schemeClr val="lt1"/>
                </a:solidFill>
              </a:defRPr>
            </a:lvl5pPr>
            <a:lvl6pPr lvl="5" rtl="0">
              <a:spcBef>
                <a:spcPts val="0"/>
              </a:spcBef>
              <a:spcAft>
                <a:spcPts val="0"/>
              </a:spcAft>
              <a:buClr>
                <a:schemeClr val="lt1"/>
              </a:buClr>
              <a:buSzPts val="4000"/>
              <a:buNone/>
              <a:defRPr sz="4000">
                <a:solidFill>
                  <a:schemeClr val="lt1"/>
                </a:solidFill>
              </a:defRPr>
            </a:lvl6pPr>
            <a:lvl7pPr lvl="6" rtl="0">
              <a:spcBef>
                <a:spcPts val="0"/>
              </a:spcBef>
              <a:spcAft>
                <a:spcPts val="0"/>
              </a:spcAft>
              <a:buClr>
                <a:schemeClr val="lt1"/>
              </a:buClr>
              <a:buSzPts val="4000"/>
              <a:buNone/>
              <a:defRPr sz="4000">
                <a:solidFill>
                  <a:schemeClr val="lt1"/>
                </a:solidFill>
              </a:defRPr>
            </a:lvl7pPr>
            <a:lvl8pPr lvl="7" rtl="0">
              <a:spcBef>
                <a:spcPts val="0"/>
              </a:spcBef>
              <a:spcAft>
                <a:spcPts val="0"/>
              </a:spcAft>
              <a:buClr>
                <a:schemeClr val="lt1"/>
              </a:buClr>
              <a:buSzPts val="4000"/>
              <a:buNone/>
              <a:defRPr sz="4000">
                <a:solidFill>
                  <a:schemeClr val="lt1"/>
                </a:solidFill>
              </a:defRPr>
            </a:lvl8pPr>
            <a:lvl9pPr lvl="8" rtl="0">
              <a:spcBef>
                <a:spcPts val="0"/>
              </a:spcBef>
              <a:spcAft>
                <a:spcPts val="0"/>
              </a:spcAft>
              <a:buClr>
                <a:schemeClr val="lt1"/>
              </a:buClr>
              <a:buSzPts val="4000"/>
              <a:buNone/>
              <a:defRPr sz="4000">
                <a:solidFill>
                  <a:schemeClr val="lt1"/>
                </a:solidFill>
              </a:defRPr>
            </a:lvl9pPr>
          </a:lstStyle>
          <a:p>
            <a:endParaRPr/>
          </a:p>
        </p:txBody>
      </p:sp>
      <p:sp>
        <p:nvSpPr>
          <p:cNvPr id="31" name="Google Shape;31;p4"/>
          <p:cNvSpPr txBox="1">
            <a:spLocks noGrp="1"/>
          </p:cNvSpPr>
          <p:nvPr>
            <p:ph type="subTitle" idx="1"/>
          </p:nvPr>
        </p:nvSpPr>
        <p:spPr>
          <a:xfrm>
            <a:off x="954225" y="1709475"/>
            <a:ext cx="3367200" cy="2477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200"/>
            </a:lvl1pPr>
            <a:lvl2pPr lvl="1" rtl="0">
              <a:spcBef>
                <a:spcPts val="0"/>
              </a:spcBef>
              <a:spcAft>
                <a:spcPts val="0"/>
              </a:spcAft>
              <a:buNone/>
              <a:defRPr sz="1200"/>
            </a:lvl2pPr>
            <a:lvl3pPr lvl="2" rtl="0">
              <a:spcBef>
                <a:spcPts val="0"/>
              </a:spcBef>
              <a:spcAft>
                <a:spcPts val="0"/>
              </a:spcAft>
              <a:buNone/>
              <a:defRPr sz="1200"/>
            </a:lvl3pPr>
            <a:lvl4pPr lvl="3" rtl="0">
              <a:spcBef>
                <a:spcPts val="0"/>
              </a:spcBef>
              <a:spcAft>
                <a:spcPts val="0"/>
              </a:spcAft>
              <a:buNone/>
              <a:defRPr sz="1200"/>
            </a:lvl4pPr>
            <a:lvl5pPr lvl="4" rtl="0">
              <a:spcBef>
                <a:spcPts val="0"/>
              </a:spcBef>
              <a:spcAft>
                <a:spcPts val="0"/>
              </a:spcAft>
              <a:buNone/>
              <a:defRPr sz="1200"/>
            </a:lvl5pPr>
            <a:lvl6pPr lvl="5" rtl="0">
              <a:spcBef>
                <a:spcPts val="0"/>
              </a:spcBef>
              <a:spcAft>
                <a:spcPts val="0"/>
              </a:spcAft>
              <a:buNone/>
              <a:defRPr sz="1200"/>
            </a:lvl6pPr>
            <a:lvl7pPr lvl="6" rtl="0">
              <a:spcBef>
                <a:spcPts val="0"/>
              </a:spcBef>
              <a:spcAft>
                <a:spcPts val="0"/>
              </a:spcAft>
              <a:buNone/>
              <a:defRPr sz="1200"/>
            </a:lvl7pPr>
            <a:lvl8pPr lvl="7" rtl="0">
              <a:spcBef>
                <a:spcPts val="0"/>
              </a:spcBef>
              <a:spcAft>
                <a:spcPts val="0"/>
              </a:spcAft>
              <a:buNone/>
              <a:defRPr sz="1200"/>
            </a:lvl8pPr>
            <a:lvl9pPr lvl="8" rtl="0">
              <a:spcBef>
                <a:spcPts val="0"/>
              </a:spcBef>
              <a:spcAft>
                <a:spcPts val="0"/>
              </a:spcAft>
              <a:buNone/>
              <a:defRPr sz="1200"/>
            </a:lvl9pPr>
          </a:lstStyle>
          <a:p>
            <a:endParaRPr/>
          </a:p>
        </p:txBody>
      </p:sp>
      <p:sp>
        <p:nvSpPr>
          <p:cNvPr id="32" name="Google Shape;32;p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33" name="Google Shape;33;p4"/>
          <p:cNvSpPr/>
          <p:nvPr/>
        </p:nvSpPr>
        <p:spPr>
          <a:xfrm>
            <a:off x="5177125" y="212900"/>
            <a:ext cx="3742800" cy="4684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4"/>
          <p:cNvSpPr/>
          <p:nvPr/>
        </p:nvSpPr>
        <p:spPr>
          <a:xfrm>
            <a:off x="4571997" y="3832425"/>
            <a:ext cx="762000" cy="11685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5" name="Google Shape;35;p4"/>
          <p:cNvCxnSpPr/>
          <p:nvPr/>
        </p:nvCxnSpPr>
        <p:spPr>
          <a:xfrm>
            <a:off x="1068750" y="1340150"/>
            <a:ext cx="676200" cy="0"/>
          </a:xfrm>
          <a:prstGeom prst="straightConnector1">
            <a:avLst/>
          </a:prstGeom>
          <a:noFill/>
          <a:ln w="76200" cap="flat" cmpd="sng">
            <a:solidFill>
              <a:schemeClr val="accent1"/>
            </a:solidFill>
            <a:prstDash val="solid"/>
            <a:round/>
            <a:headEnd type="none" w="med" len="med"/>
            <a:tailEnd type="none" w="med" len="med"/>
          </a:ln>
        </p:spPr>
      </p:cxnSp>
      <p:pic>
        <p:nvPicPr>
          <p:cNvPr id="8" name="Picture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415789" y="4215899"/>
            <a:ext cx="840918" cy="84091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Content 1 1">
  <p:cSld name="SECTION_HEADER_2_1">
    <p:bg>
      <p:bgPr>
        <a:solidFill>
          <a:schemeClr val="lt1"/>
        </a:solidFill>
        <a:effectLst/>
      </p:bgPr>
    </p:bg>
    <p:spTree>
      <p:nvGrpSpPr>
        <p:cNvPr id="1" name="Shape 36"/>
        <p:cNvGrpSpPr/>
        <p:nvPr/>
      </p:nvGrpSpPr>
      <p:grpSpPr>
        <a:xfrm>
          <a:off x="0" y="0"/>
          <a:ext cx="0" cy="0"/>
          <a:chOff x="0" y="0"/>
          <a:chExt cx="0" cy="0"/>
        </a:xfrm>
      </p:grpSpPr>
      <p:sp>
        <p:nvSpPr>
          <p:cNvPr id="37" name="Google Shape;37;p5"/>
          <p:cNvSpPr txBox="1">
            <a:spLocks noGrp="1"/>
          </p:cNvSpPr>
          <p:nvPr>
            <p:ph type="title"/>
          </p:nvPr>
        </p:nvSpPr>
        <p:spPr>
          <a:xfrm>
            <a:off x="956273" y="3469550"/>
            <a:ext cx="34830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a:lvl1pPr>
            <a:lvl2pPr lvl="1" rtl="0">
              <a:spcBef>
                <a:spcPts val="0"/>
              </a:spcBef>
              <a:spcAft>
                <a:spcPts val="0"/>
              </a:spcAft>
              <a:buClr>
                <a:schemeClr val="lt1"/>
              </a:buClr>
              <a:buSzPts val="4000"/>
              <a:buNone/>
              <a:defRPr sz="4000">
                <a:solidFill>
                  <a:schemeClr val="lt1"/>
                </a:solidFill>
              </a:defRPr>
            </a:lvl2pPr>
            <a:lvl3pPr lvl="2" rtl="0">
              <a:spcBef>
                <a:spcPts val="0"/>
              </a:spcBef>
              <a:spcAft>
                <a:spcPts val="0"/>
              </a:spcAft>
              <a:buClr>
                <a:schemeClr val="lt1"/>
              </a:buClr>
              <a:buSzPts val="4000"/>
              <a:buNone/>
              <a:defRPr sz="4000">
                <a:solidFill>
                  <a:schemeClr val="lt1"/>
                </a:solidFill>
              </a:defRPr>
            </a:lvl3pPr>
            <a:lvl4pPr lvl="3" rtl="0">
              <a:spcBef>
                <a:spcPts val="0"/>
              </a:spcBef>
              <a:spcAft>
                <a:spcPts val="0"/>
              </a:spcAft>
              <a:buClr>
                <a:schemeClr val="lt1"/>
              </a:buClr>
              <a:buSzPts val="4000"/>
              <a:buNone/>
              <a:defRPr sz="4000">
                <a:solidFill>
                  <a:schemeClr val="lt1"/>
                </a:solidFill>
              </a:defRPr>
            </a:lvl4pPr>
            <a:lvl5pPr lvl="4" rtl="0">
              <a:spcBef>
                <a:spcPts val="0"/>
              </a:spcBef>
              <a:spcAft>
                <a:spcPts val="0"/>
              </a:spcAft>
              <a:buClr>
                <a:schemeClr val="lt1"/>
              </a:buClr>
              <a:buSzPts val="4000"/>
              <a:buNone/>
              <a:defRPr sz="4000">
                <a:solidFill>
                  <a:schemeClr val="lt1"/>
                </a:solidFill>
              </a:defRPr>
            </a:lvl5pPr>
            <a:lvl6pPr lvl="5" rtl="0">
              <a:spcBef>
                <a:spcPts val="0"/>
              </a:spcBef>
              <a:spcAft>
                <a:spcPts val="0"/>
              </a:spcAft>
              <a:buClr>
                <a:schemeClr val="lt1"/>
              </a:buClr>
              <a:buSzPts val="4000"/>
              <a:buNone/>
              <a:defRPr sz="4000">
                <a:solidFill>
                  <a:schemeClr val="lt1"/>
                </a:solidFill>
              </a:defRPr>
            </a:lvl6pPr>
            <a:lvl7pPr lvl="6" rtl="0">
              <a:spcBef>
                <a:spcPts val="0"/>
              </a:spcBef>
              <a:spcAft>
                <a:spcPts val="0"/>
              </a:spcAft>
              <a:buClr>
                <a:schemeClr val="lt1"/>
              </a:buClr>
              <a:buSzPts val="4000"/>
              <a:buNone/>
              <a:defRPr sz="4000">
                <a:solidFill>
                  <a:schemeClr val="lt1"/>
                </a:solidFill>
              </a:defRPr>
            </a:lvl7pPr>
            <a:lvl8pPr lvl="7" rtl="0">
              <a:spcBef>
                <a:spcPts val="0"/>
              </a:spcBef>
              <a:spcAft>
                <a:spcPts val="0"/>
              </a:spcAft>
              <a:buClr>
                <a:schemeClr val="lt1"/>
              </a:buClr>
              <a:buSzPts val="4000"/>
              <a:buNone/>
              <a:defRPr sz="4000">
                <a:solidFill>
                  <a:schemeClr val="lt1"/>
                </a:solidFill>
              </a:defRPr>
            </a:lvl8pPr>
            <a:lvl9pPr lvl="8" rtl="0">
              <a:spcBef>
                <a:spcPts val="0"/>
              </a:spcBef>
              <a:spcAft>
                <a:spcPts val="0"/>
              </a:spcAft>
              <a:buClr>
                <a:schemeClr val="lt1"/>
              </a:buClr>
              <a:buSzPts val="4000"/>
              <a:buNone/>
              <a:defRPr sz="4000">
                <a:solidFill>
                  <a:schemeClr val="lt1"/>
                </a:solidFill>
              </a:defRPr>
            </a:lvl9pPr>
          </a:lstStyle>
          <a:p>
            <a:endParaRPr/>
          </a:p>
        </p:txBody>
      </p:sp>
      <p:sp>
        <p:nvSpPr>
          <p:cNvPr id="38" name="Google Shape;38;p5"/>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cxnSp>
        <p:nvCxnSpPr>
          <p:cNvPr id="39" name="Google Shape;39;p5"/>
          <p:cNvCxnSpPr/>
          <p:nvPr/>
        </p:nvCxnSpPr>
        <p:spPr>
          <a:xfrm>
            <a:off x="1068750" y="4619750"/>
            <a:ext cx="676200" cy="0"/>
          </a:xfrm>
          <a:prstGeom prst="straightConnector1">
            <a:avLst/>
          </a:prstGeom>
          <a:noFill/>
          <a:ln w="76200" cap="flat" cmpd="sng">
            <a:solidFill>
              <a:schemeClr val="accent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subtitle">
  <p:cSld name="SECTION_HEADER_1">
    <p:bg>
      <p:bgPr>
        <a:solidFill>
          <a:schemeClr val="lt1"/>
        </a:solidFill>
        <a:effectLst/>
      </p:bgPr>
    </p:bg>
    <p:spTree>
      <p:nvGrpSpPr>
        <p:cNvPr id="1" name="Shape 40"/>
        <p:cNvGrpSpPr/>
        <p:nvPr/>
      </p:nvGrpSpPr>
      <p:grpSpPr>
        <a:xfrm>
          <a:off x="0" y="0"/>
          <a:ext cx="0" cy="0"/>
          <a:chOff x="0" y="0"/>
          <a:chExt cx="0" cy="0"/>
        </a:xfrm>
      </p:grpSpPr>
      <p:sp>
        <p:nvSpPr>
          <p:cNvPr id="41" name="Google Shape;41;p6"/>
          <p:cNvSpPr txBox="1">
            <a:spLocks noGrp="1"/>
          </p:cNvSpPr>
          <p:nvPr>
            <p:ph type="title"/>
          </p:nvPr>
        </p:nvSpPr>
        <p:spPr>
          <a:xfrm>
            <a:off x="570047" y="993900"/>
            <a:ext cx="3055500" cy="11145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400"/>
              <a:buNone/>
              <a:defRPr/>
            </a:lvl1pPr>
            <a:lvl2pPr lvl="1" rtl="0">
              <a:spcBef>
                <a:spcPts val="0"/>
              </a:spcBef>
              <a:spcAft>
                <a:spcPts val="0"/>
              </a:spcAft>
              <a:buClr>
                <a:schemeClr val="lt1"/>
              </a:buClr>
              <a:buSzPts val="4000"/>
              <a:buNone/>
              <a:defRPr sz="4000">
                <a:solidFill>
                  <a:schemeClr val="lt1"/>
                </a:solidFill>
              </a:defRPr>
            </a:lvl2pPr>
            <a:lvl3pPr lvl="2" rtl="0">
              <a:spcBef>
                <a:spcPts val="0"/>
              </a:spcBef>
              <a:spcAft>
                <a:spcPts val="0"/>
              </a:spcAft>
              <a:buClr>
                <a:schemeClr val="lt1"/>
              </a:buClr>
              <a:buSzPts val="4000"/>
              <a:buNone/>
              <a:defRPr sz="4000">
                <a:solidFill>
                  <a:schemeClr val="lt1"/>
                </a:solidFill>
              </a:defRPr>
            </a:lvl3pPr>
            <a:lvl4pPr lvl="3" rtl="0">
              <a:spcBef>
                <a:spcPts val="0"/>
              </a:spcBef>
              <a:spcAft>
                <a:spcPts val="0"/>
              </a:spcAft>
              <a:buClr>
                <a:schemeClr val="lt1"/>
              </a:buClr>
              <a:buSzPts val="4000"/>
              <a:buNone/>
              <a:defRPr sz="4000">
                <a:solidFill>
                  <a:schemeClr val="lt1"/>
                </a:solidFill>
              </a:defRPr>
            </a:lvl4pPr>
            <a:lvl5pPr lvl="4" rtl="0">
              <a:spcBef>
                <a:spcPts val="0"/>
              </a:spcBef>
              <a:spcAft>
                <a:spcPts val="0"/>
              </a:spcAft>
              <a:buClr>
                <a:schemeClr val="lt1"/>
              </a:buClr>
              <a:buSzPts val="4000"/>
              <a:buNone/>
              <a:defRPr sz="4000">
                <a:solidFill>
                  <a:schemeClr val="lt1"/>
                </a:solidFill>
              </a:defRPr>
            </a:lvl5pPr>
            <a:lvl6pPr lvl="5" rtl="0">
              <a:spcBef>
                <a:spcPts val="0"/>
              </a:spcBef>
              <a:spcAft>
                <a:spcPts val="0"/>
              </a:spcAft>
              <a:buClr>
                <a:schemeClr val="lt1"/>
              </a:buClr>
              <a:buSzPts val="4000"/>
              <a:buNone/>
              <a:defRPr sz="4000">
                <a:solidFill>
                  <a:schemeClr val="lt1"/>
                </a:solidFill>
              </a:defRPr>
            </a:lvl6pPr>
            <a:lvl7pPr lvl="6" rtl="0">
              <a:spcBef>
                <a:spcPts val="0"/>
              </a:spcBef>
              <a:spcAft>
                <a:spcPts val="0"/>
              </a:spcAft>
              <a:buClr>
                <a:schemeClr val="lt1"/>
              </a:buClr>
              <a:buSzPts val="4000"/>
              <a:buNone/>
              <a:defRPr sz="4000">
                <a:solidFill>
                  <a:schemeClr val="lt1"/>
                </a:solidFill>
              </a:defRPr>
            </a:lvl7pPr>
            <a:lvl8pPr lvl="7" rtl="0">
              <a:spcBef>
                <a:spcPts val="0"/>
              </a:spcBef>
              <a:spcAft>
                <a:spcPts val="0"/>
              </a:spcAft>
              <a:buClr>
                <a:schemeClr val="lt1"/>
              </a:buClr>
              <a:buSzPts val="4000"/>
              <a:buNone/>
              <a:defRPr sz="4000">
                <a:solidFill>
                  <a:schemeClr val="lt1"/>
                </a:solidFill>
              </a:defRPr>
            </a:lvl8pPr>
            <a:lvl9pPr lvl="8" rtl="0">
              <a:spcBef>
                <a:spcPts val="0"/>
              </a:spcBef>
              <a:spcAft>
                <a:spcPts val="0"/>
              </a:spcAft>
              <a:buClr>
                <a:schemeClr val="lt1"/>
              </a:buClr>
              <a:buSzPts val="4000"/>
              <a:buNone/>
              <a:defRPr sz="4000">
                <a:solidFill>
                  <a:schemeClr val="lt1"/>
                </a:solidFill>
              </a:defRPr>
            </a:lvl9pPr>
          </a:lstStyle>
          <a:p>
            <a:endParaRPr/>
          </a:p>
        </p:txBody>
      </p:sp>
      <p:sp>
        <p:nvSpPr>
          <p:cNvPr id="42" name="Google Shape;42;p6"/>
          <p:cNvSpPr txBox="1">
            <a:spLocks noGrp="1"/>
          </p:cNvSpPr>
          <p:nvPr>
            <p:ph type="subTitle" idx="1"/>
          </p:nvPr>
        </p:nvSpPr>
        <p:spPr>
          <a:xfrm>
            <a:off x="614775" y="2564775"/>
            <a:ext cx="29208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3" name="Google Shape;43;p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cxnSp>
        <p:nvCxnSpPr>
          <p:cNvPr id="44" name="Google Shape;44;p6"/>
          <p:cNvCxnSpPr/>
          <p:nvPr/>
        </p:nvCxnSpPr>
        <p:spPr>
          <a:xfrm>
            <a:off x="678525" y="2060575"/>
            <a:ext cx="676200" cy="0"/>
          </a:xfrm>
          <a:prstGeom prst="straightConnector1">
            <a:avLst/>
          </a:prstGeom>
          <a:noFill/>
          <a:ln w="76200" cap="flat" cmpd="sng">
            <a:solidFill>
              <a:schemeClr val="accent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slide">
  <p:cSld name="CUSTOM">
    <p:bg>
      <p:bgPr>
        <a:solidFill>
          <a:schemeClr val="lt1"/>
        </a:solidFill>
        <a:effectLst/>
      </p:bgPr>
    </p:bg>
    <p:spTree>
      <p:nvGrpSpPr>
        <p:cNvPr id="1" name="Shape 45"/>
        <p:cNvGrpSpPr/>
        <p:nvPr/>
      </p:nvGrpSpPr>
      <p:grpSpPr>
        <a:xfrm>
          <a:off x="0" y="0"/>
          <a:ext cx="0" cy="0"/>
          <a:chOff x="0" y="0"/>
          <a:chExt cx="0" cy="0"/>
        </a:xfrm>
      </p:grpSpPr>
      <p:sp>
        <p:nvSpPr>
          <p:cNvPr id="46" name="Google Shape;46;p7"/>
          <p:cNvSpPr/>
          <p:nvPr/>
        </p:nvSpPr>
        <p:spPr>
          <a:xfrm>
            <a:off x="1395500" y="892500"/>
            <a:ext cx="6189000" cy="2731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txBox="1">
            <a:spLocks noGrp="1"/>
          </p:cNvSpPr>
          <p:nvPr>
            <p:ph type="subTitle" idx="1"/>
          </p:nvPr>
        </p:nvSpPr>
        <p:spPr>
          <a:xfrm>
            <a:off x="1894475" y="1126950"/>
            <a:ext cx="5397600" cy="21009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b="1">
                <a:solidFill>
                  <a:schemeClr val="dk1"/>
                </a:solidFill>
                <a:latin typeface="Ubuntu"/>
                <a:ea typeface="Ubuntu"/>
                <a:cs typeface="Ubuntu"/>
                <a:sym typeface="Ubuntu"/>
              </a:defRPr>
            </a:lvl1pPr>
            <a:lvl2pPr lvl="1" rtl="0">
              <a:spcBef>
                <a:spcPts val="0"/>
              </a:spcBef>
              <a:spcAft>
                <a:spcPts val="0"/>
              </a:spcAft>
              <a:buNone/>
              <a:defRPr b="1">
                <a:solidFill>
                  <a:schemeClr val="dk1"/>
                </a:solidFill>
                <a:latin typeface="Arvo"/>
                <a:ea typeface="Arvo"/>
                <a:cs typeface="Arvo"/>
                <a:sym typeface="Arvo"/>
              </a:defRPr>
            </a:lvl2pPr>
            <a:lvl3pPr lvl="2" rtl="0">
              <a:spcBef>
                <a:spcPts val="0"/>
              </a:spcBef>
              <a:spcAft>
                <a:spcPts val="0"/>
              </a:spcAft>
              <a:buNone/>
              <a:defRPr b="1">
                <a:solidFill>
                  <a:schemeClr val="dk1"/>
                </a:solidFill>
                <a:latin typeface="Arvo"/>
                <a:ea typeface="Arvo"/>
                <a:cs typeface="Arvo"/>
                <a:sym typeface="Arvo"/>
              </a:defRPr>
            </a:lvl3pPr>
            <a:lvl4pPr lvl="3" rtl="0">
              <a:spcBef>
                <a:spcPts val="0"/>
              </a:spcBef>
              <a:spcAft>
                <a:spcPts val="0"/>
              </a:spcAft>
              <a:buNone/>
              <a:defRPr b="1">
                <a:solidFill>
                  <a:schemeClr val="dk1"/>
                </a:solidFill>
                <a:latin typeface="Arvo"/>
                <a:ea typeface="Arvo"/>
                <a:cs typeface="Arvo"/>
                <a:sym typeface="Arvo"/>
              </a:defRPr>
            </a:lvl4pPr>
            <a:lvl5pPr lvl="4" rtl="0">
              <a:spcBef>
                <a:spcPts val="0"/>
              </a:spcBef>
              <a:spcAft>
                <a:spcPts val="0"/>
              </a:spcAft>
              <a:buNone/>
              <a:defRPr b="1">
                <a:solidFill>
                  <a:schemeClr val="dk1"/>
                </a:solidFill>
                <a:latin typeface="Arvo"/>
                <a:ea typeface="Arvo"/>
                <a:cs typeface="Arvo"/>
                <a:sym typeface="Arvo"/>
              </a:defRPr>
            </a:lvl5pPr>
            <a:lvl6pPr lvl="5" rtl="0">
              <a:spcBef>
                <a:spcPts val="0"/>
              </a:spcBef>
              <a:spcAft>
                <a:spcPts val="0"/>
              </a:spcAft>
              <a:buNone/>
              <a:defRPr b="1">
                <a:solidFill>
                  <a:schemeClr val="dk1"/>
                </a:solidFill>
                <a:latin typeface="Arvo"/>
                <a:ea typeface="Arvo"/>
                <a:cs typeface="Arvo"/>
                <a:sym typeface="Arvo"/>
              </a:defRPr>
            </a:lvl6pPr>
            <a:lvl7pPr lvl="6" rtl="0">
              <a:spcBef>
                <a:spcPts val="0"/>
              </a:spcBef>
              <a:spcAft>
                <a:spcPts val="0"/>
              </a:spcAft>
              <a:buNone/>
              <a:defRPr b="1">
                <a:solidFill>
                  <a:schemeClr val="dk1"/>
                </a:solidFill>
                <a:latin typeface="Arvo"/>
                <a:ea typeface="Arvo"/>
                <a:cs typeface="Arvo"/>
                <a:sym typeface="Arvo"/>
              </a:defRPr>
            </a:lvl7pPr>
            <a:lvl8pPr lvl="7" rtl="0">
              <a:spcBef>
                <a:spcPts val="0"/>
              </a:spcBef>
              <a:spcAft>
                <a:spcPts val="0"/>
              </a:spcAft>
              <a:buNone/>
              <a:defRPr b="1">
                <a:solidFill>
                  <a:schemeClr val="dk1"/>
                </a:solidFill>
                <a:latin typeface="Arvo"/>
                <a:ea typeface="Arvo"/>
                <a:cs typeface="Arvo"/>
                <a:sym typeface="Arvo"/>
              </a:defRPr>
            </a:lvl8pPr>
            <a:lvl9pPr lvl="8" rtl="0">
              <a:spcBef>
                <a:spcPts val="0"/>
              </a:spcBef>
              <a:spcAft>
                <a:spcPts val="0"/>
              </a:spcAft>
              <a:buNone/>
              <a:defRPr b="1">
                <a:solidFill>
                  <a:schemeClr val="dk1"/>
                </a:solidFill>
                <a:latin typeface="Arvo"/>
                <a:ea typeface="Arvo"/>
                <a:cs typeface="Arvo"/>
                <a:sym typeface="Arvo"/>
              </a:defRPr>
            </a:lvl9pPr>
          </a:lstStyle>
          <a:p>
            <a:endParaRPr/>
          </a:p>
        </p:txBody>
      </p:sp>
      <p:sp>
        <p:nvSpPr>
          <p:cNvPr id="48" name="Google Shape;48;p7"/>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49" name="Google Shape;49;p7"/>
          <p:cNvSpPr txBox="1">
            <a:spLocks noGrp="1"/>
          </p:cNvSpPr>
          <p:nvPr>
            <p:ph type="subTitle" idx="2"/>
          </p:nvPr>
        </p:nvSpPr>
        <p:spPr>
          <a:xfrm>
            <a:off x="1894475" y="2977400"/>
            <a:ext cx="29208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solidFill>
                  <a:schemeClr val="lt1"/>
                </a:solidFill>
              </a:defRPr>
            </a:lvl1pPr>
            <a:lvl2pPr lvl="1" rtl="0">
              <a:spcBef>
                <a:spcPts val="0"/>
              </a:spcBef>
              <a:spcAft>
                <a:spcPts val="0"/>
              </a:spcAft>
              <a:buNone/>
              <a:defRPr>
                <a:solidFill>
                  <a:schemeClr val="lt1"/>
                </a:solidFill>
              </a:defRPr>
            </a:lvl2pPr>
            <a:lvl3pPr lvl="2" rtl="0">
              <a:spcBef>
                <a:spcPts val="0"/>
              </a:spcBef>
              <a:spcAft>
                <a:spcPts val="0"/>
              </a:spcAft>
              <a:buNone/>
              <a:defRPr>
                <a:solidFill>
                  <a:schemeClr val="lt1"/>
                </a:solidFill>
              </a:defRPr>
            </a:lvl3pPr>
            <a:lvl4pPr lvl="3" rtl="0">
              <a:spcBef>
                <a:spcPts val="0"/>
              </a:spcBef>
              <a:spcAft>
                <a:spcPts val="0"/>
              </a:spcAft>
              <a:buNone/>
              <a:defRPr>
                <a:solidFill>
                  <a:schemeClr val="lt1"/>
                </a:solidFill>
              </a:defRPr>
            </a:lvl4pPr>
            <a:lvl5pPr lvl="4" rtl="0">
              <a:spcBef>
                <a:spcPts val="0"/>
              </a:spcBef>
              <a:spcAft>
                <a:spcPts val="0"/>
              </a:spcAft>
              <a:buNone/>
              <a:defRPr>
                <a:solidFill>
                  <a:schemeClr val="lt1"/>
                </a:solidFill>
              </a:defRPr>
            </a:lvl5pPr>
            <a:lvl6pPr lvl="5" rtl="0">
              <a:spcBef>
                <a:spcPts val="0"/>
              </a:spcBef>
              <a:spcAft>
                <a:spcPts val="0"/>
              </a:spcAft>
              <a:buNone/>
              <a:defRPr>
                <a:solidFill>
                  <a:schemeClr val="lt1"/>
                </a:solidFill>
              </a:defRPr>
            </a:lvl6pPr>
            <a:lvl7pPr lvl="6" rtl="0">
              <a:spcBef>
                <a:spcPts val="0"/>
              </a:spcBef>
              <a:spcAft>
                <a:spcPts val="0"/>
              </a:spcAft>
              <a:buNone/>
              <a:defRPr>
                <a:solidFill>
                  <a:schemeClr val="lt1"/>
                </a:solidFill>
              </a:defRPr>
            </a:lvl7pPr>
            <a:lvl8pPr lvl="7" rtl="0">
              <a:spcBef>
                <a:spcPts val="0"/>
              </a:spcBef>
              <a:spcAft>
                <a:spcPts val="0"/>
              </a:spcAft>
              <a:buNone/>
              <a:defRPr>
                <a:solidFill>
                  <a:schemeClr val="lt1"/>
                </a:solidFill>
              </a:defRPr>
            </a:lvl8pPr>
            <a:lvl9pPr lvl="8" rtl="0">
              <a:spcBef>
                <a:spcPts val="0"/>
              </a:spcBef>
              <a:spcAft>
                <a:spcPts val="0"/>
              </a:spcAft>
              <a:buNone/>
              <a:defRPr>
                <a:solidFill>
                  <a:schemeClr val="lt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mp; body slide" type="tx">
  <p:cSld name="TITLE_AND_BODY">
    <p:bg>
      <p:bgPr>
        <a:solidFill>
          <a:schemeClr val="lt1"/>
        </a:solidFill>
        <a:effectLst/>
      </p:bgPr>
    </p:bg>
    <p:spTree>
      <p:nvGrpSpPr>
        <p:cNvPr id="1" name="Shape 50"/>
        <p:cNvGrpSpPr/>
        <p:nvPr/>
      </p:nvGrpSpPr>
      <p:grpSpPr>
        <a:xfrm>
          <a:off x="0" y="0"/>
          <a:ext cx="0" cy="0"/>
          <a:chOff x="0" y="0"/>
          <a:chExt cx="0" cy="0"/>
        </a:xfrm>
      </p:grpSpPr>
      <p:sp>
        <p:nvSpPr>
          <p:cNvPr id="51" name="Google Shape;51;p8"/>
          <p:cNvSpPr/>
          <p:nvPr/>
        </p:nvSpPr>
        <p:spPr>
          <a:xfrm>
            <a:off x="406950" y="352200"/>
            <a:ext cx="83301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8"/>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b="1"/>
            </a:lvl1pPr>
            <a:lvl2pPr lvl="1" algn="ctr" rtl="0">
              <a:spcBef>
                <a:spcPts val="0"/>
              </a:spcBef>
              <a:spcAft>
                <a:spcPts val="0"/>
              </a:spcAft>
              <a:buSzPts val="2400"/>
              <a:buFont typeface="Bodoni"/>
              <a:buNone/>
              <a:defRPr b="1">
                <a:latin typeface="Bodoni"/>
                <a:ea typeface="Bodoni"/>
                <a:cs typeface="Bodoni"/>
                <a:sym typeface="Bodoni"/>
              </a:defRPr>
            </a:lvl2pPr>
            <a:lvl3pPr lvl="2" algn="ctr" rtl="0">
              <a:spcBef>
                <a:spcPts val="0"/>
              </a:spcBef>
              <a:spcAft>
                <a:spcPts val="0"/>
              </a:spcAft>
              <a:buSzPts val="2400"/>
              <a:buFont typeface="Bodoni"/>
              <a:buNone/>
              <a:defRPr b="1">
                <a:latin typeface="Bodoni"/>
                <a:ea typeface="Bodoni"/>
                <a:cs typeface="Bodoni"/>
                <a:sym typeface="Bodoni"/>
              </a:defRPr>
            </a:lvl3pPr>
            <a:lvl4pPr lvl="3" algn="ctr" rtl="0">
              <a:spcBef>
                <a:spcPts val="0"/>
              </a:spcBef>
              <a:spcAft>
                <a:spcPts val="0"/>
              </a:spcAft>
              <a:buSzPts val="2400"/>
              <a:buFont typeface="Bodoni"/>
              <a:buNone/>
              <a:defRPr b="1">
                <a:latin typeface="Bodoni"/>
                <a:ea typeface="Bodoni"/>
                <a:cs typeface="Bodoni"/>
                <a:sym typeface="Bodoni"/>
              </a:defRPr>
            </a:lvl4pPr>
            <a:lvl5pPr lvl="4" algn="ctr" rtl="0">
              <a:spcBef>
                <a:spcPts val="0"/>
              </a:spcBef>
              <a:spcAft>
                <a:spcPts val="0"/>
              </a:spcAft>
              <a:buSzPts val="2400"/>
              <a:buFont typeface="Bodoni"/>
              <a:buNone/>
              <a:defRPr b="1">
                <a:latin typeface="Bodoni"/>
                <a:ea typeface="Bodoni"/>
                <a:cs typeface="Bodoni"/>
                <a:sym typeface="Bodoni"/>
              </a:defRPr>
            </a:lvl5pPr>
            <a:lvl6pPr lvl="5" algn="ctr" rtl="0">
              <a:spcBef>
                <a:spcPts val="0"/>
              </a:spcBef>
              <a:spcAft>
                <a:spcPts val="0"/>
              </a:spcAft>
              <a:buSzPts val="2400"/>
              <a:buFont typeface="Bodoni"/>
              <a:buNone/>
              <a:defRPr b="1">
                <a:latin typeface="Bodoni"/>
                <a:ea typeface="Bodoni"/>
                <a:cs typeface="Bodoni"/>
                <a:sym typeface="Bodoni"/>
              </a:defRPr>
            </a:lvl6pPr>
            <a:lvl7pPr lvl="6" algn="ctr" rtl="0">
              <a:spcBef>
                <a:spcPts val="0"/>
              </a:spcBef>
              <a:spcAft>
                <a:spcPts val="0"/>
              </a:spcAft>
              <a:buSzPts val="2400"/>
              <a:buFont typeface="Bodoni"/>
              <a:buNone/>
              <a:defRPr b="1">
                <a:latin typeface="Bodoni"/>
                <a:ea typeface="Bodoni"/>
                <a:cs typeface="Bodoni"/>
                <a:sym typeface="Bodoni"/>
              </a:defRPr>
            </a:lvl7pPr>
            <a:lvl8pPr lvl="7" algn="ctr" rtl="0">
              <a:spcBef>
                <a:spcPts val="0"/>
              </a:spcBef>
              <a:spcAft>
                <a:spcPts val="0"/>
              </a:spcAft>
              <a:buSzPts val="2400"/>
              <a:buFont typeface="Bodoni"/>
              <a:buNone/>
              <a:defRPr b="1">
                <a:latin typeface="Bodoni"/>
                <a:ea typeface="Bodoni"/>
                <a:cs typeface="Bodoni"/>
                <a:sym typeface="Bodoni"/>
              </a:defRPr>
            </a:lvl8pPr>
            <a:lvl9pPr lvl="8" algn="ctr" rtl="0">
              <a:spcBef>
                <a:spcPts val="0"/>
              </a:spcBef>
              <a:spcAft>
                <a:spcPts val="0"/>
              </a:spcAft>
              <a:buSzPts val="2400"/>
              <a:buFont typeface="Bodoni"/>
              <a:buNone/>
              <a:defRPr b="1">
                <a:latin typeface="Bodoni"/>
                <a:ea typeface="Bodoni"/>
                <a:cs typeface="Bodoni"/>
                <a:sym typeface="Bodoni"/>
              </a:defRPr>
            </a:lvl9pPr>
          </a:lstStyle>
          <a:p>
            <a:endParaRPr/>
          </a:p>
        </p:txBody>
      </p:sp>
      <p:sp>
        <p:nvSpPr>
          <p:cNvPr id="53" name="Google Shape;53;p8"/>
          <p:cNvSpPr txBox="1">
            <a:spLocks noGrp="1"/>
          </p:cNvSpPr>
          <p:nvPr>
            <p:ph type="body" idx="1"/>
          </p:nvPr>
        </p:nvSpPr>
        <p:spPr>
          <a:xfrm>
            <a:off x="1454050" y="1904925"/>
            <a:ext cx="5877000" cy="2502000"/>
          </a:xfrm>
          <a:prstGeom prst="rect">
            <a:avLst/>
          </a:prstGeom>
        </p:spPr>
        <p:txBody>
          <a:bodyPr spcFirstLastPara="1" wrap="square" lIns="91425" tIns="91425" rIns="91425" bIns="91425" anchor="t" anchorCtr="0">
            <a:noAutofit/>
          </a:bodyPr>
          <a:lstStyle>
            <a:lvl1pPr marL="457200" lvl="0" indent="-317500" algn="ctr" rtl="0">
              <a:lnSpc>
                <a:spcPct val="100000"/>
              </a:lnSpc>
              <a:spcBef>
                <a:spcPts val="0"/>
              </a:spcBef>
              <a:spcAft>
                <a:spcPts val="0"/>
              </a:spcAft>
              <a:buSzPts val="1400"/>
              <a:buChar char="●"/>
              <a:defRPr sz="1400"/>
            </a:lvl1pPr>
            <a:lvl2pPr marL="914400" lvl="1" indent="-317500" algn="ctr" rtl="0">
              <a:lnSpc>
                <a:spcPct val="100000"/>
              </a:lnSpc>
              <a:spcBef>
                <a:spcPts val="0"/>
              </a:spcBef>
              <a:spcAft>
                <a:spcPts val="0"/>
              </a:spcAft>
              <a:buSzPts val="1400"/>
              <a:buChar char="○"/>
              <a:defRPr sz="1400"/>
            </a:lvl2pPr>
            <a:lvl3pPr marL="1371600" lvl="2" indent="-311150" algn="ctr" rtl="0">
              <a:lnSpc>
                <a:spcPct val="100000"/>
              </a:lnSpc>
              <a:spcBef>
                <a:spcPts val="0"/>
              </a:spcBef>
              <a:spcAft>
                <a:spcPts val="0"/>
              </a:spcAft>
              <a:buSzPts val="1300"/>
              <a:buChar char="■"/>
              <a:defRPr sz="1300"/>
            </a:lvl3pPr>
            <a:lvl4pPr marL="1828800" lvl="3" indent="-311150" algn="ctr" rtl="0">
              <a:lnSpc>
                <a:spcPct val="100000"/>
              </a:lnSpc>
              <a:spcBef>
                <a:spcPts val="0"/>
              </a:spcBef>
              <a:spcAft>
                <a:spcPts val="0"/>
              </a:spcAft>
              <a:buSzPts val="1300"/>
              <a:buChar char="●"/>
              <a:defRPr sz="1300"/>
            </a:lvl4pPr>
            <a:lvl5pPr marL="2286000" lvl="4" indent="-304800" algn="ctr" rtl="0">
              <a:lnSpc>
                <a:spcPct val="100000"/>
              </a:lnSpc>
              <a:spcBef>
                <a:spcPts val="0"/>
              </a:spcBef>
              <a:spcAft>
                <a:spcPts val="0"/>
              </a:spcAft>
              <a:buSzPts val="1200"/>
              <a:buChar char="○"/>
              <a:defRPr sz="1200"/>
            </a:lvl5pPr>
            <a:lvl6pPr marL="2743200" lvl="5" indent="-304800" algn="ctr" rtl="0">
              <a:lnSpc>
                <a:spcPct val="100000"/>
              </a:lnSpc>
              <a:spcBef>
                <a:spcPts val="0"/>
              </a:spcBef>
              <a:spcAft>
                <a:spcPts val="0"/>
              </a:spcAft>
              <a:buSzPts val="1200"/>
              <a:buChar char="■"/>
              <a:defRPr sz="1200"/>
            </a:lvl6pPr>
            <a:lvl7pPr marL="3200400" lvl="6" indent="-298450" algn="ctr" rtl="0">
              <a:lnSpc>
                <a:spcPct val="100000"/>
              </a:lnSpc>
              <a:spcBef>
                <a:spcPts val="0"/>
              </a:spcBef>
              <a:spcAft>
                <a:spcPts val="0"/>
              </a:spcAft>
              <a:buSzPts val="1100"/>
              <a:buChar char="●"/>
              <a:defRPr sz="1100"/>
            </a:lvl7pPr>
            <a:lvl8pPr marL="3657600" lvl="7" indent="-298450" algn="ctr" rtl="0">
              <a:lnSpc>
                <a:spcPct val="100000"/>
              </a:lnSpc>
              <a:spcBef>
                <a:spcPts val="0"/>
              </a:spcBef>
              <a:spcAft>
                <a:spcPts val="0"/>
              </a:spcAft>
              <a:buSzPts val="1100"/>
              <a:buChar char="○"/>
              <a:defRPr sz="1100"/>
            </a:lvl8pPr>
            <a:lvl9pPr marL="4114800" lvl="8" indent="-292100" algn="ctr" rtl="0">
              <a:lnSpc>
                <a:spcPct val="100000"/>
              </a:lnSpc>
              <a:spcBef>
                <a:spcPts val="0"/>
              </a:spcBef>
              <a:spcAft>
                <a:spcPts val="0"/>
              </a:spcAft>
              <a:buSzPts val="1000"/>
              <a:buChar char="■"/>
              <a:defRPr sz="1000"/>
            </a:lvl9pPr>
          </a:lstStyle>
          <a:p>
            <a:endParaRPr/>
          </a:p>
        </p:txBody>
      </p:sp>
      <p:sp>
        <p:nvSpPr>
          <p:cNvPr id="54" name="Google Shape;54;p8"/>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cxnSp>
        <p:nvCxnSpPr>
          <p:cNvPr id="55" name="Google Shape;55;p8"/>
          <p:cNvCxnSpPr/>
          <p:nvPr/>
        </p:nvCxnSpPr>
        <p:spPr>
          <a:xfrm>
            <a:off x="4233900" y="1223600"/>
            <a:ext cx="676200" cy="0"/>
          </a:xfrm>
          <a:prstGeom prst="straightConnector1">
            <a:avLst/>
          </a:prstGeom>
          <a:noFill/>
          <a:ln w="76200" cap="flat" cmpd="sng">
            <a:solidFill>
              <a:schemeClr val="accent1"/>
            </a:solidFill>
            <a:prstDash val="solid"/>
            <a:round/>
            <a:headEnd type="none" w="med" len="med"/>
            <a:tailEnd type="none" w="med" len="med"/>
          </a:ln>
        </p:spPr>
      </p:cxnSp>
      <p:pic>
        <p:nvPicPr>
          <p:cNvPr id="7" name="Picture 6"/>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a:stretch/>
        </p:blipFill>
        <p:spPr>
          <a:xfrm>
            <a:off x="-9009" y="4756775"/>
            <a:ext cx="7508890" cy="319088"/>
          </a:xfrm>
          <a:prstGeom prst="rect">
            <a:avLst/>
          </a:prstGeom>
        </p:spPr>
      </p:pic>
      <p:pic>
        <p:nvPicPr>
          <p:cNvPr id="8" name="Picture 7"/>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7508889" y="4716162"/>
            <a:ext cx="283028" cy="386725"/>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design 1">
  <p:cSld name="TITLE_AND_BODY_2">
    <p:bg>
      <p:bgPr>
        <a:solidFill>
          <a:schemeClr val="lt1"/>
        </a:solidFill>
        <a:effectLst/>
      </p:bgPr>
    </p:bg>
    <p:spTree>
      <p:nvGrpSpPr>
        <p:cNvPr id="1" name="Shape 56"/>
        <p:cNvGrpSpPr/>
        <p:nvPr/>
      </p:nvGrpSpPr>
      <p:grpSpPr>
        <a:xfrm>
          <a:off x="0" y="0"/>
          <a:ext cx="0" cy="0"/>
          <a:chOff x="0" y="0"/>
          <a:chExt cx="0" cy="0"/>
        </a:xfrm>
      </p:grpSpPr>
      <p:sp>
        <p:nvSpPr>
          <p:cNvPr id="57" name="Google Shape;57;p9"/>
          <p:cNvSpPr/>
          <p:nvPr/>
        </p:nvSpPr>
        <p:spPr>
          <a:xfrm>
            <a:off x="406950" y="352200"/>
            <a:ext cx="8330100" cy="4311000"/>
          </a:xfrm>
          <a:prstGeom prst="rect">
            <a:avLst/>
          </a:prstGeom>
          <a:no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9"/>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b="1"/>
            </a:lvl1pPr>
            <a:lvl2pPr lvl="1" algn="ctr" rtl="0">
              <a:spcBef>
                <a:spcPts val="0"/>
              </a:spcBef>
              <a:spcAft>
                <a:spcPts val="0"/>
              </a:spcAft>
              <a:buSzPts val="2400"/>
              <a:buFont typeface="Bodoni"/>
              <a:buNone/>
              <a:defRPr b="1">
                <a:latin typeface="Bodoni"/>
                <a:ea typeface="Bodoni"/>
                <a:cs typeface="Bodoni"/>
                <a:sym typeface="Bodoni"/>
              </a:defRPr>
            </a:lvl2pPr>
            <a:lvl3pPr lvl="2" algn="ctr" rtl="0">
              <a:spcBef>
                <a:spcPts val="0"/>
              </a:spcBef>
              <a:spcAft>
                <a:spcPts val="0"/>
              </a:spcAft>
              <a:buSzPts val="2400"/>
              <a:buFont typeface="Bodoni"/>
              <a:buNone/>
              <a:defRPr b="1">
                <a:latin typeface="Bodoni"/>
                <a:ea typeface="Bodoni"/>
                <a:cs typeface="Bodoni"/>
                <a:sym typeface="Bodoni"/>
              </a:defRPr>
            </a:lvl3pPr>
            <a:lvl4pPr lvl="3" algn="ctr" rtl="0">
              <a:spcBef>
                <a:spcPts val="0"/>
              </a:spcBef>
              <a:spcAft>
                <a:spcPts val="0"/>
              </a:spcAft>
              <a:buSzPts val="2400"/>
              <a:buFont typeface="Bodoni"/>
              <a:buNone/>
              <a:defRPr b="1">
                <a:latin typeface="Bodoni"/>
                <a:ea typeface="Bodoni"/>
                <a:cs typeface="Bodoni"/>
                <a:sym typeface="Bodoni"/>
              </a:defRPr>
            </a:lvl4pPr>
            <a:lvl5pPr lvl="4" algn="ctr" rtl="0">
              <a:spcBef>
                <a:spcPts val="0"/>
              </a:spcBef>
              <a:spcAft>
                <a:spcPts val="0"/>
              </a:spcAft>
              <a:buSzPts val="2400"/>
              <a:buFont typeface="Bodoni"/>
              <a:buNone/>
              <a:defRPr b="1">
                <a:latin typeface="Bodoni"/>
                <a:ea typeface="Bodoni"/>
                <a:cs typeface="Bodoni"/>
                <a:sym typeface="Bodoni"/>
              </a:defRPr>
            </a:lvl5pPr>
            <a:lvl6pPr lvl="5" algn="ctr" rtl="0">
              <a:spcBef>
                <a:spcPts val="0"/>
              </a:spcBef>
              <a:spcAft>
                <a:spcPts val="0"/>
              </a:spcAft>
              <a:buSzPts val="2400"/>
              <a:buFont typeface="Bodoni"/>
              <a:buNone/>
              <a:defRPr b="1">
                <a:latin typeface="Bodoni"/>
                <a:ea typeface="Bodoni"/>
                <a:cs typeface="Bodoni"/>
                <a:sym typeface="Bodoni"/>
              </a:defRPr>
            </a:lvl6pPr>
            <a:lvl7pPr lvl="6" algn="ctr" rtl="0">
              <a:spcBef>
                <a:spcPts val="0"/>
              </a:spcBef>
              <a:spcAft>
                <a:spcPts val="0"/>
              </a:spcAft>
              <a:buSzPts val="2400"/>
              <a:buFont typeface="Bodoni"/>
              <a:buNone/>
              <a:defRPr b="1">
                <a:latin typeface="Bodoni"/>
                <a:ea typeface="Bodoni"/>
                <a:cs typeface="Bodoni"/>
                <a:sym typeface="Bodoni"/>
              </a:defRPr>
            </a:lvl7pPr>
            <a:lvl8pPr lvl="7" algn="ctr" rtl="0">
              <a:spcBef>
                <a:spcPts val="0"/>
              </a:spcBef>
              <a:spcAft>
                <a:spcPts val="0"/>
              </a:spcAft>
              <a:buSzPts val="2400"/>
              <a:buFont typeface="Bodoni"/>
              <a:buNone/>
              <a:defRPr b="1">
                <a:latin typeface="Bodoni"/>
                <a:ea typeface="Bodoni"/>
                <a:cs typeface="Bodoni"/>
                <a:sym typeface="Bodoni"/>
              </a:defRPr>
            </a:lvl8pPr>
            <a:lvl9pPr lvl="8" algn="ctr" rtl="0">
              <a:spcBef>
                <a:spcPts val="0"/>
              </a:spcBef>
              <a:spcAft>
                <a:spcPts val="0"/>
              </a:spcAft>
              <a:buSzPts val="2400"/>
              <a:buFont typeface="Bodoni"/>
              <a:buNone/>
              <a:defRPr b="1">
                <a:latin typeface="Bodoni"/>
                <a:ea typeface="Bodoni"/>
                <a:cs typeface="Bodoni"/>
                <a:sym typeface="Bodoni"/>
              </a:defRPr>
            </a:lvl9pPr>
          </a:lstStyle>
          <a:p>
            <a:endParaRPr/>
          </a:p>
        </p:txBody>
      </p:sp>
      <p:sp>
        <p:nvSpPr>
          <p:cNvPr id="59" name="Google Shape;59;p9"/>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CCCCCC"/>
                </a:solidFill>
                <a:latin typeface="Arvo"/>
                <a:ea typeface="Arvo"/>
                <a:cs typeface="Arvo"/>
                <a:sym typeface="Arvo"/>
              </a:defRPr>
            </a:lvl1pPr>
            <a:lvl2pPr lvl="1" rtl="0">
              <a:buNone/>
              <a:defRPr sz="1200">
                <a:solidFill>
                  <a:srgbClr val="CCCCCC"/>
                </a:solidFill>
                <a:latin typeface="Arvo"/>
                <a:ea typeface="Arvo"/>
                <a:cs typeface="Arvo"/>
                <a:sym typeface="Arvo"/>
              </a:defRPr>
            </a:lvl2pPr>
            <a:lvl3pPr lvl="2" rtl="0">
              <a:buNone/>
              <a:defRPr sz="1200">
                <a:solidFill>
                  <a:srgbClr val="CCCCCC"/>
                </a:solidFill>
                <a:latin typeface="Arvo"/>
                <a:ea typeface="Arvo"/>
                <a:cs typeface="Arvo"/>
                <a:sym typeface="Arvo"/>
              </a:defRPr>
            </a:lvl3pPr>
            <a:lvl4pPr lvl="3" rtl="0">
              <a:buNone/>
              <a:defRPr sz="1200">
                <a:solidFill>
                  <a:srgbClr val="CCCCCC"/>
                </a:solidFill>
                <a:latin typeface="Arvo"/>
                <a:ea typeface="Arvo"/>
                <a:cs typeface="Arvo"/>
                <a:sym typeface="Arvo"/>
              </a:defRPr>
            </a:lvl4pPr>
            <a:lvl5pPr lvl="4" rtl="0">
              <a:buNone/>
              <a:defRPr sz="1200">
                <a:solidFill>
                  <a:srgbClr val="CCCCCC"/>
                </a:solidFill>
                <a:latin typeface="Arvo"/>
                <a:ea typeface="Arvo"/>
                <a:cs typeface="Arvo"/>
                <a:sym typeface="Arvo"/>
              </a:defRPr>
            </a:lvl5pPr>
            <a:lvl6pPr lvl="5" rtl="0">
              <a:buNone/>
              <a:defRPr sz="1200">
                <a:solidFill>
                  <a:srgbClr val="CCCCCC"/>
                </a:solidFill>
                <a:latin typeface="Arvo"/>
                <a:ea typeface="Arvo"/>
                <a:cs typeface="Arvo"/>
                <a:sym typeface="Arvo"/>
              </a:defRPr>
            </a:lvl6pPr>
            <a:lvl7pPr lvl="6" rtl="0">
              <a:buNone/>
              <a:defRPr sz="1200">
                <a:solidFill>
                  <a:srgbClr val="CCCCCC"/>
                </a:solidFill>
                <a:latin typeface="Arvo"/>
                <a:ea typeface="Arvo"/>
                <a:cs typeface="Arvo"/>
                <a:sym typeface="Arvo"/>
              </a:defRPr>
            </a:lvl7pPr>
            <a:lvl8pPr lvl="7" rtl="0">
              <a:buNone/>
              <a:defRPr sz="1200">
                <a:solidFill>
                  <a:srgbClr val="CCCCCC"/>
                </a:solidFill>
                <a:latin typeface="Arvo"/>
                <a:ea typeface="Arvo"/>
                <a:cs typeface="Arvo"/>
                <a:sym typeface="Arvo"/>
              </a:defRPr>
            </a:lvl8pPr>
            <a:lvl9pPr lvl="8" rtl="0">
              <a:buNone/>
              <a:defRPr sz="1200">
                <a:solidFill>
                  <a:srgbClr val="CCCCCC"/>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cxnSp>
        <p:nvCxnSpPr>
          <p:cNvPr id="60" name="Google Shape;60;p9"/>
          <p:cNvCxnSpPr/>
          <p:nvPr/>
        </p:nvCxnSpPr>
        <p:spPr>
          <a:xfrm>
            <a:off x="4233900" y="1223600"/>
            <a:ext cx="676200" cy="0"/>
          </a:xfrm>
          <a:prstGeom prst="straightConnector1">
            <a:avLst/>
          </a:prstGeom>
          <a:noFill/>
          <a:ln w="76200" cap="flat" cmpd="sng">
            <a:solidFill>
              <a:schemeClr val="accent1"/>
            </a:solidFill>
            <a:prstDash val="solid"/>
            <a:round/>
            <a:headEnd type="none" w="med" len="med"/>
            <a:tailEnd type="none" w="med" len="med"/>
          </a:ln>
        </p:spPr>
      </p:cxnSp>
      <p:pic>
        <p:nvPicPr>
          <p:cNvPr id="6" name="Picture 5"/>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200000"/>
                    </a14:imgEffect>
                  </a14:imgLayer>
                </a14:imgProps>
              </a:ext>
              <a:ext uri="{28A0092B-C50C-407E-A947-70E740481C1C}">
                <a14:useLocalDpi xmlns:a14="http://schemas.microsoft.com/office/drawing/2010/main" val="0"/>
              </a:ext>
            </a:extLst>
          </a:blip>
          <a:srcRect l="17882"/>
          <a:stretch/>
        </p:blipFill>
        <p:spPr>
          <a:xfrm>
            <a:off x="-9009" y="4756775"/>
            <a:ext cx="7508890" cy="319088"/>
          </a:xfrm>
          <a:prstGeom prst="rect">
            <a:avLst/>
          </a:prstGeom>
        </p:spPr>
      </p:pic>
      <p:pic>
        <p:nvPicPr>
          <p:cNvPr id="7" name="Picture 6"/>
          <p:cNvPicPr>
            <a:picLocks noChangeAspect="1"/>
          </p:cNvPicPr>
          <p:nvPr userDrawn="1"/>
        </p:nvPicPr>
        <p:blipFill rotWithShape="1">
          <a:blip r:embed="rId4">
            <a:extLst>
              <a:ext uri="{28A0092B-C50C-407E-A947-70E740481C1C}">
                <a14:useLocalDpi xmlns:a14="http://schemas.microsoft.com/office/drawing/2010/main" val="0"/>
              </a:ext>
            </a:extLst>
          </a:blip>
          <a:srcRect l="23902" t="14187" r="23990" b="14614"/>
          <a:stretch/>
        </p:blipFill>
        <p:spPr>
          <a:xfrm>
            <a:off x="7508889" y="4716162"/>
            <a:ext cx="283028" cy="386725"/>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subtitle">
  <p:cSld name="TITLE_AND_BODY_1">
    <p:bg>
      <p:bgPr>
        <a:solidFill>
          <a:schemeClr val="lt1"/>
        </a:solidFill>
        <a:effectLst/>
      </p:bgPr>
    </p:bg>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4598900" y="773100"/>
            <a:ext cx="3888000" cy="1206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b="1"/>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63" name="Google Shape;63;p10"/>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lvl1pPr lvl="0" rtl="0">
              <a:buNone/>
              <a:defRPr sz="1200">
                <a:solidFill>
                  <a:srgbClr val="D9D9D9"/>
                </a:solidFill>
                <a:latin typeface="Arvo"/>
                <a:ea typeface="Arvo"/>
                <a:cs typeface="Arvo"/>
                <a:sym typeface="Arvo"/>
              </a:defRPr>
            </a:lvl1pPr>
            <a:lvl2pPr lvl="1" rtl="0">
              <a:buNone/>
              <a:defRPr sz="1200">
                <a:solidFill>
                  <a:srgbClr val="D9D9D9"/>
                </a:solidFill>
                <a:latin typeface="Arvo"/>
                <a:ea typeface="Arvo"/>
                <a:cs typeface="Arvo"/>
                <a:sym typeface="Arvo"/>
              </a:defRPr>
            </a:lvl2pPr>
            <a:lvl3pPr lvl="2" rtl="0">
              <a:buNone/>
              <a:defRPr sz="1200">
                <a:solidFill>
                  <a:srgbClr val="D9D9D9"/>
                </a:solidFill>
                <a:latin typeface="Arvo"/>
                <a:ea typeface="Arvo"/>
                <a:cs typeface="Arvo"/>
                <a:sym typeface="Arvo"/>
              </a:defRPr>
            </a:lvl3pPr>
            <a:lvl4pPr lvl="3" rtl="0">
              <a:buNone/>
              <a:defRPr sz="1200">
                <a:solidFill>
                  <a:srgbClr val="D9D9D9"/>
                </a:solidFill>
                <a:latin typeface="Arvo"/>
                <a:ea typeface="Arvo"/>
                <a:cs typeface="Arvo"/>
                <a:sym typeface="Arvo"/>
              </a:defRPr>
            </a:lvl4pPr>
            <a:lvl5pPr lvl="4" rtl="0">
              <a:buNone/>
              <a:defRPr sz="1200">
                <a:solidFill>
                  <a:srgbClr val="D9D9D9"/>
                </a:solidFill>
                <a:latin typeface="Arvo"/>
                <a:ea typeface="Arvo"/>
                <a:cs typeface="Arvo"/>
                <a:sym typeface="Arvo"/>
              </a:defRPr>
            </a:lvl5pPr>
            <a:lvl6pPr lvl="5" rtl="0">
              <a:buNone/>
              <a:defRPr sz="1200">
                <a:solidFill>
                  <a:srgbClr val="D9D9D9"/>
                </a:solidFill>
                <a:latin typeface="Arvo"/>
                <a:ea typeface="Arvo"/>
                <a:cs typeface="Arvo"/>
                <a:sym typeface="Arvo"/>
              </a:defRPr>
            </a:lvl6pPr>
            <a:lvl7pPr lvl="6" rtl="0">
              <a:buNone/>
              <a:defRPr sz="1200">
                <a:solidFill>
                  <a:srgbClr val="D9D9D9"/>
                </a:solidFill>
                <a:latin typeface="Arvo"/>
                <a:ea typeface="Arvo"/>
                <a:cs typeface="Arvo"/>
                <a:sym typeface="Arvo"/>
              </a:defRPr>
            </a:lvl7pPr>
            <a:lvl8pPr lvl="7" rtl="0">
              <a:buNone/>
              <a:defRPr sz="1200">
                <a:solidFill>
                  <a:srgbClr val="D9D9D9"/>
                </a:solidFill>
                <a:latin typeface="Arvo"/>
                <a:ea typeface="Arvo"/>
                <a:cs typeface="Arvo"/>
                <a:sym typeface="Arvo"/>
              </a:defRPr>
            </a:lvl8pPr>
            <a:lvl9pPr lvl="8" rtl="0">
              <a:buNone/>
              <a:defRPr sz="1200">
                <a:solidFill>
                  <a:srgbClr val="D9D9D9"/>
                </a:solidFill>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
        <p:nvSpPr>
          <p:cNvPr id="64" name="Google Shape;64;p10"/>
          <p:cNvSpPr/>
          <p:nvPr/>
        </p:nvSpPr>
        <p:spPr>
          <a:xfrm>
            <a:off x="0" y="0"/>
            <a:ext cx="4259700" cy="5143500"/>
          </a:xfrm>
          <a:prstGeom prst="snip2DiagRect">
            <a:avLst>
              <a:gd name="adj1" fmla="val 0"/>
              <a:gd name="adj2"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10"/>
          <p:cNvSpPr txBox="1">
            <a:spLocks noGrp="1"/>
          </p:cNvSpPr>
          <p:nvPr>
            <p:ph type="subTitle" idx="1"/>
          </p:nvPr>
        </p:nvSpPr>
        <p:spPr>
          <a:xfrm>
            <a:off x="4598900" y="2968204"/>
            <a:ext cx="2920800" cy="5781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6" name="Google Shape;66;p10"/>
          <p:cNvCxnSpPr/>
          <p:nvPr/>
        </p:nvCxnSpPr>
        <p:spPr>
          <a:xfrm>
            <a:off x="4778200" y="2780625"/>
            <a:ext cx="676200" cy="0"/>
          </a:xfrm>
          <a:prstGeom prst="straightConnector1">
            <a:avLst/>
          </a:prstGeom>
          <a:noFill/>
          <a:ln w="76200" cap="flat" cmpd="sng">
            <a:solidFill>
              <a:schemeClr val="accent1"/>
            </a:solidFill>
            <a:prstDash val="solid"/>
            <a:round/>
            <a:headEnd type="none" w="med" len="med"/>
            <a:tailEnd type="none" w="med" len="med"/>
          </a:ln>
        </p:spPr>
      </p:cxnSp>
      <p:pic>
        <p:nvPicPr>
          <p:cNvPr id="7" name="Picture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5172" y="4500525"/>
            <a:ext cx="695930" cy="69593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7.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400"/>
              <a:buFont typeface="Ubuntu"/>
              <a:buNone/>
              <a:defRPr sz="2400" b="1">
                <a:solidFill>
                  <a:schemeClr val="dk1"/>
                </a:solidFill>
                <a:latin typeface="Ubuntu"/>
                <a:ea typeface="Ubuntu"/>
                <a:cs typeface="Ubuntu"/>
                <a:sym typeface="Ubuntu"/>
              </a:defRPr>
            </a:lvl1pPr>
            <a:lvl2pPr lvl="1"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2pPr>
            <a:lvl3pPr lvl="2"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3pPr>
            <a:lvl4pPr lvl="3"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4pPr>
            <a:lvl5pPr lvl="4"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5pPr>
            <a:lvl6pPr lvl="5"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6pPr>
            <a:lvl7pPr lvl="6"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7pPr>
            <a:lvl8pPr lvl="7"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8pPr>
            <a:lvl9pPr lvl="8" rtl="0">
              <a:spcBef>
                <a:spcPts val="0"/>
              </a:spcBef>
              <a:spcAft>
                <a:spcPts val="0"/>
              </a:spcAft>
              <a:buClr>
                <a:schemeClr val="dk1"/>
              </a:buClr>
              <a:buSzPts val="2400"/>
              <a:buFont typeface="Arvo"/>
              <a:buNone/>
              <a:defRPr sz="2400">
                <a:solidFill>
                  <a:schemeClr val="dk1"/>
                </a:solidFill>
                <a:latin typeface="Arvo"/>
                <a:ea typeface="Arvo"/>
                <a:cs typeface="Arvo"/>
                <a:sym typeface="Arvo"/>
              </a:defRPr>
            </a:lvl9pPr>
          </a:lstStyle>
          <a:p>
            <a:endParaRPr/>
          </a:p>
        </p:txBody>
      </p:sp>
      <p:sp>
        <p:nvSpPr>
          <p:cNvPr id="7" name="Google Shape;7;p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2"/>
              </a:buClr>
              <a:buSzPts val="1400"/>
              <a:buFont typeface="Ubuntu Light"/>
              <a:buChar char="●"/>
              <a:defRPr>
                <a:solidFill>
                  <a:schemeClr val="lt2"/>
                </a:solidFill>
                <a:latin typeface="Ubuntu Light"/>
                <a:ea typeface="Ubuntu Light"/>
                <a:cs typeface="Ubuntu Light"/>
                <a:sym typeface="Ubuntu Light"/>
              </a:defRPr>
            </a:lvl1pPr>
            <a:lvl2pPr marL="914400" lvl="1" indent="-317500" rtl="0">
              <a:lnSpc>
                <a:spcPct val="100000"/>
              </a:lnSpc>
              <a:spcBef>
                <a:spcPts val="0"/>
              </a:spcBef>
              <a:spcAft>
                <a:spcPts val="0"/>
              </a:spcAft>
              <a:buClr>
                <a:schemeClr val="lt2"/>
              </a:buClr>
              <a:buSzPts val="1400"/>
              <a:buFont typeface="Ubuntu Light"/>
              <a:buChar char="○"/>
              <a:defRPr>
                <a:solidFill>
                  <a:schemeClr val="lt2"/>
                </a:solidFill>
                <a:latin typeface="Ubuntu Light"/>
                <a:ea typeface="Ubuntu Light"/>
                <a:cs typeface="Ubuntu Light"/>
                <a:sym typeface="Ubuntu Light"/>
              </a:defRPr>
            </a:lvl2pPr>
            <a:lvl3pPr marL="1371600" lvl="2" indent="-311150" rtl="0">
              <a:lnSpc>
                <a:spcPct val="100000"/>
              </a:lnSpc>
              <a:spcBef>
                <a:spcPts val="0"/>
              </a:spcBef>
              <a:spcAft>
                <a:spcPts val="0"/>
              </a:spcAft>
              <a:buClr>
                <a:schemeClr val="lt2"/>
              </a:buClr>
              <a:buSzPts val="1300"/>
              <a:buFont typeface="Ubuntu Light"/>
              <a:buChar char="■"/>
              <a:defRPr sz="1300">
                <a:solidFill>
                  <a:schemeClr val="lt2"/>
                </a:solidFill>
                <a:latin typeface="Ubuntu Light"/>
                <a:ea typeface="Ubuntu Light"/>
                <a:cs typeface="Ubuntu Light"/>
                <a:sym typeface="Ubuntu Light"/>
              </a:defRPr>
            </a:lvl3pPr>
            <a:lvl4pPr marL="1828800" lvl="3" indent="-311150" rtl="0">
              <a:lnSpc>
                <a:spcPct val="100000"/>
              </a:lnSpc>
              <a:spcBef>
                <a:spcPts val="0"/>
              </a:spcBef>
              <a:spcAft>
                <a:spcPts val="0"/>
              </a:spcAft>
              <a:buClr>
                <a:schemeClr val="lt2"/>
              </a:buClr>
              <a:buSzPts val="1300"/>
              <a:buFont typeface="Ubuntu Light"/>
              <a:buChar char="●"/>
              <a:defRPr sz="1300">
                <a:solidFill>
                  <a:schemeClr val="lt2"/>
                </a:solidFill>
                <a:latin typeface="Ubuntu Light"/>
                <a:ea typeface="Ubuntu Light"/>
                <a:cs typeface="Ubuntu Light"/>
                <a:sym typeface="Ubuntu Light"/>
              </a:defRPr>
            </a:lvl4pPr>
            <a:lvl5pPr marL="2286000" lvl="4" indent="-304800" rtl="0">
              <a:lnSpc>
                <a:spcPct val="100000"/>
              </a:lnSpc>
              <a:spcBef>
                <a:spcPts val="0"/>
              </a:spcBef>
              <a:spcAft>
                <a:spcPts val="0"/>
              </a:spcAft>
              <a:buClr>
                <a:schemeClr val="lt2"/>
              </a:buClr>
              <a:buSzPts val="1200"/>
              <a:buFont typeface="Ubuntu Light"/>
              <a:buChar char="○"/>
              <a:defRPr sz="1200">
                <a:solidFill>
                  <a:schemeClr val="lt2"/>
                </a:solidFill>
                <a:latin typeface="Ubuntu Light"/>
                <a:ea typeface="Ubuntu Light"/>
                <a:cs typeface="Ubuntu Light"/>
                <a:sym typeface="Ubuntu Light"/>
              </a:defRPr>
            </a:lvl5pPr>
            <a:lvl6pPr marL="2743200" lvl="5" indent="-304800" rtl="0">
              <a:lnSpc>
                <a:spcPct val="100000"/>
              </a:lnSpc>
              <a:spcBef>
                <a:spcPts val="0"/>
              </a:spcBef>
              <a:spcAft>
                <a:spcPts val="0"/>
              </a:spcAft>
              <a:buClr>
                <a:schemeClr val="lt2"/>
              </a:buClr>
              <a:buSzPts val="1200"/>
              <a:buFont typeface="Ubuntu Light"/>
              <a:buChar char="■"/>
              <a:defRPr sz="1200">
                <a:solidFill>
                  <a:schemeClr val="lt2"/>
                </a:solidFill>
                <a:latin typeface="Ubuntu Light"/>
                <a:ea typeface="Ubuntu Light"/>
                <a:cs typeface="Ubuntu Light"/>
                <a:sym typeface="Ubuntu Light"/>
              </a:defRPr>
            </a:lvl6pPr>
            <a:lvl7pPr marL="3200400" lvl="6" indent="-298450" rtl="0">
              <a:lnSpc>
                <a:spcPct val="100000"/>
              </a:lnSpc>
              <a:spcBef>
                <a:spcPts val="0"/>
              </a:spcBef>
              <a:spcAft>
                <a:spcPts val="0"/>
              </a:spcAft>
              <a:buClr>
                <a:schemeClr val="lt2"/>
              </a:buClr>
              <a:buSzPts val="1100"/>
              <a:buFont typeface="Ubuntu Light"/>
              <a:buChar char="●"/>
              <a:defRPr sz="1100">
                <a:solidFill>
                  <a:schemeClr val="lt2"/>
                </a:solidFill>
                <a:latin typeface="Ubuntu Light"/>
                <a:ea typeface="Ubuntu Light"/>
                <a:cs typeface="Ubuntu Light"/>
                <a:sym typeface="Ubuntu Light"/>
              </a:defRPr>
            </a:lvl7pPr>
            <a:lvl8pPr marL="3657600" lvl="7" indent="-298450" rtl="0">
              <a:lnSpc>
                <a:spcPct val="100000"/>
              </a:lnSpc>
              <a:spcBef>
                <a:spcPts val="0"/>
              </a:spcBef>
              <a:spcAft>
                <a:spcPts val="0"/>
              </a:spcAft>
              <a:buClr>
                <a:schemeClr val="lt2"/>
              </a:buClr>
              <a:buSzPts val="1100"/>
              <a:buFont typeface="Ubuntu Light"/>
              <a:buChar char="○"/>
              <a:defRPr sz="1100">
                <a:solidFill>
                  <a:schemeClr val="lt2"/>
                </a:solidFill>
                <a:latin typeface="Ubuntu Light"/>
                <a:ea typeface="Ubuntu Light"/>
                <a:cs typeface="Ubuntu Light"/>
                <a:sym typeface="Ubuntu Light"/>
              </a:defRPr>
            </a:lvl8pPr>
            <a:lvl9pPr marL="4114800" lvl="8" indent="-292100" rtl="0">
              <a:lnSpc>
                <a:spcPct val="100000"/>
              </a:lnSpc>
              <a:spcBef>
                <a:spcPts val="0"/>
              </a:spcBef>
              <a:spcAft>
                <a:spcPts val="0"/>
              </a:spcAft>
              <a:buClr>
                <a:schemeClr val="lt2"/>
              </a:buClr>
              <a:buSzPts val="1000"/>
              <a:buFont typeface="Ubuntu Light"/>
              <a:buChar char="■"/>
              <a:defRPr sz="1000">
                <a:solidFill>
                  <a:schemeClr val="lt2"/>
                </a:solidFill>
                <a:latin typeface="Ubuntu Light"/>
                <a:ea typeface="Ubuntu Light"/>
                <a:cs typeface="Ubuntu Light"/>
                <a:sym typeface="Ubuntu Light"/>
              </a:defRPr>
            </a:lvl9pPr>
          </a:lstStyle>
          <a:p>
            <a:endParaRPr/>
          </a:p>
        </p:txBody>
      </p:sp>
      <p:sp>
        <p:nvSpPr>
          <p:cNvPr id="8" name="Google Shape;8;p1"/>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80"/>
        <p:cNvGrpSpPr/>
        <p:nvPr/>
      </p:nvGrpSpPr>
      <p:grpSpPr>
        <a:xfrm>
          <a:off x="0" y="0"/>
          <a:ext cx="0" cy="0"/>
          <a:chOff x="0" y="0"/>
          <a:chExt cx="0" cy="0"/>
        </a:xfrm>
      </p:grpSpPr>
      <p:sp>
        <p:nvSpPr>
          <p:cNvPr id="181" name="Google Shape;181;p28"/>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82" name="Google Shape;182;p28"/>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1pPr>
            <a:lvl2pPr marL="914400" lvl="1"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2pPr>
            <a:lvl3pPr marL="1371600" lvl="2"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3pPr>
            <a:lvl4pPr marL="1828800" lvl="3"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4pPr>
            <a:lvl5pPr marL="2286000" lvl="4"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5pPr>
            <a:lvl6pPr marL="2743200" lvl="5"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6pPr>
            <a:lvl7pPr marL="3200400" lvl="6"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7pPr>
            <a:lvl8pPr marL="3657600" lvl="7"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8pPr>
            <a:lvl9pPr marL="4114800" lvl="8" indent="-304800" rtl="0">
              <a:lnSpc>
                <a:spcPct val="115000"/>
              </a:lnSpc>
              <a:spcBef>
                <a:spcPts val="0"/>
              </a:spcBef>
              <a:spcAft>
                <a:spcPts val="0"/>
              </a:spcAft>
              <a:buClr>
                <a:srgbClr val="435D74"/>
              </a:buClr>
              <a:buSzPts val="1200"/>
              <a:buFont typeface="Proxima Nova"/>
              <a:buChar char="■"/>
              <a:defRPr sz="1200">
                <a:solidFill>
                  <a:srgbClr val="435D74"/>
                </a:solidFill>
                <a:latin typeface="Proxima Nova"/>
                <a:ea typeface="Proxima Nova"/>
                <a:cs typeface="Proxima Nova"/>
                <a:sym typeface="Proxima Nova"/>
              </a:defRPr>
            </a:lvl9pPr>
          </a:lstStyle>
          <a:p>
            <a:endParaRPr/>
          </a:p>
        </p:txBody>
      </p:sp>
      <p:sp>
        <p:nvSpPr>
          <p:cNvPr id="183" name="Google Shape;183;p28"/>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s"/>
              <a:t>‹#›</a:t>
            </a:fld>
            <a:endParaRPr/>
          </a:p>
        </p:txBody>
      </p:sp>
    </p:spTree>
  </p:cSld>
  <p:clrMap bg1="lt1" tx1="dk1" bg2="dk2" tx2="lt2" accent1="accent1" accent2="accent2" accent3="accent3" accent4="accent4" accent5="accent5" accent6="accent6" hlink="hlink" folHlink="folHlink"/>
  <p:sldLayoutIdLst>
    <p:sldLayoutId id="214748367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85"/>
        <p:cNvGrpSpPr/>
        <p:nvPr/>
      </p:nvGrpSpPr>
      <p:grpSpPr>
        <a:xfrm>
          <a:off x="0" y="0"/>
          <a:ext cx="0" cy="0"/>
          <a:chOff x="0" y="0"/>
          <a:chExt cx="0" cy="0"/>
        </a:xfrm>
      </p:grpSpPr>
      <p:sp>
        <p:nvSpPr>
          <p:cNvPr id="186" name="Google Shape;186;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87" name="Google Shape;187;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5"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hyperlink" Target="https://docs.google.com/spreadsheets/d/1QPl2bYZEjBu5URW5yVSPZDyVoc-Y42kqElvYpUxG3I8/copy" TargetMode="External"/><Relationship Id="rId2" Type="http://schemas.openxmlformats.org/officeDocument/2006/relationships/notesSlide" Target="../notesSlides/notesSlide16.xml"/><Relationship Id="rId1" Type="http://schemas.openxmlformats.org/officeDocument/2006/relationships/slideLayout" Target="../slideLayouts/slideLayout21.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6.xml"/><Relationship Id="rId1" Type="http://schemas.openxmlformats.org/officeDocument/2006/relationships/slideLayout" Target="../slideLayouts/slideLayout22.xml"/><Relationship Id="rId4" Type="http://schemas.openxmlformats.org/officeDocument/2006/relationships/image" Target="../media/image11.png"/></Relationships>
</file>

<file path=ppt/slides/_rels/slide2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7.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6.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2.xml"/><Relationship Id="rId1" Type="http://schemas.openxmlformats.org/officeDocument/2006/relationships/slideLayout" Target="../slideLayouts/slideLayout27.xml"/><Relationship Id="rId4" Type="http://schemas.openxmlformats.org/officeDocument/2006/relationships/hyperlink" Target="https://slidesgo.com/faqs"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Ubuntu" TargetMode="External"/><Relationship Id="rId2" Type="http://schemas.openxmlformats.org/officeDocument/2006/relationships/notesSlide" Target="../notesSlides/notesSlide33.xml"/><Relationship Id="rId1" Type="http://schemas.openxmlformats.org/officeDocument/2006/relationships/slideLayout" Target="../slideLayouts/slideLayout27.xml"/></Relationships>
</file>

<file path=ppt/slides/_rels/slide34.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8.gif"/><Relationship Id="rId2" Type="http://schemas.openxmlformats.org/officeDocument/2006/relationships/notesSlide" Target="../notesSlides/notesSlide34.xml"/><Relationship Id="rId1" Type="http://schemas.openxmlformats.org/officeDocument/2006/relationships/slideLayout" Target="../slideLayouts/slideLayout28.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7.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6.gif"/><Relationship Id="rId4" Type="http://schemas.openxmlformats.org/officeDocument/2006/relationships/image" Target="../media/image14.gif"/><Relationship Id="rId9" Type="http://schemas.openxmlformats.org/officeDocument/2006/relationships/image" Target="../media/image15.gif"/></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8.xml"/><Relationship Id="rId4" Type="http://schemas.openxmlformats.org/officeDocument/2006/relationships/image" Target="../media/image19.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32"/>
          <p:cNvSpPr txBox="1">
            <a:spLocks noGrp="1"/>
          </p:cNvSpPr>
          <p:nvPr>
            <p:ph type="ctrTitle"/>
          </p:nvPr>
        </p:nvSpPr>
        <p:spPr>
          <a:xfrm>
            <a:off x="1610650" y="1856275"/>
            <a:ext cx="6157800" cy="8757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chemeClr val="dk1"/>
              </a:buClr>
              <a:buSzPts val="1100"/>
              <a:buFont typeface="Arial"/>
              <a:buNone/>
            </a:pPr>
            <a:r>
              <a:rPr lang="es"/>
              <a:t>presentation begins</a:t>
            </a:r>
            <a:endParaRPr i="1"/>
          </a:p>
        </p:txBody>
      </p:sp>
      <p:sp>
        <p:nvSpPr>
          <p:cNvPr id="194" name="Google Shape;194;p32"/>
          <p:cNvSpPr txBox="1"/>
          <p:nvPr/>
        </p:nvSpPr>
        <p:spPr>
          <a:xfrm>
            <a:off x="1610650" y="1220000"/>
            <a:ext cx="4004400" cy="6585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s" sz="1800">
                <a:solidFill>
                  <a:schemeClr val="dk1"/>
                </a:solidFill>
                <a:latin typeface="Ubuntu Light"/>
                <a:ea typeface="Ubuntu Light"/>
                <a:cs typeface="Ubuntu Light"/>
                <a:sym typeface="Ubuntu Light"/>
              </a:rPr>
              <a:t>HERE IS WHERE YOUR</a:t>
            </a:r>
            <a:endParaRPr sz="1800">
              <a:solidFill>
                <a:schemeClr val="dk1"/>
              </a:solidFill>
              <a:latin typeface="Ubuntu Light"/>
              <a:ea typeface="Ubuntu Light"/>
              <a:cs typeface="Ubuntu Light"/>
              <a:sym typeface="Ubuntu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41"/>
          <p:cNvSpPr txBox="1">
            <a:spLocks noGrp="1"/>
          </p:cNvSpPr>
          <p:nvPr>
            <p:ph type="title"/>
          </p:nvPr>
        </p:nvSpPr>
        <p:spPr>
          <a:xfrm>
            <a:off x="-11850" y="927075"/>
            <a:ext cx="914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2400"/>
              <a:t>You could use three columns, why not?</a:t>
            </a:r>
            <a:endParaRPr sz="2400"/>
          </a:p>
        </p:txBody>
      </p:sp>
      <p:cxnSp>
        <p:nvCxnSpPr>
          <p:cNvPr id="270" name="Google Shape;270;p41"/>
          <p:cNvCxnSpPr/>
          <p:nvPr/>
        </p:nvCxnSpPr>
        <p:spPr>
          <a:xfrm>
            <a:off x="3406450" y="1926825"/>
            <a:ext cx="0" cy="1941300"/>
          </a:xfrm>
          <a:prstGeom prst="straightConnector1">
            <a:avLst/>
          </a:prstGeom>
          <a:noFill/>
          <a:ln w="38100" cap="flat" cmpd="sng">
            <a:solidFill>
              <a:schemeClr val="accent1"/>
            </a:solidFill>
            <a:prstDash val="solid"/>
            <a:round/>
            <a:headEnd type="none" w="med" len="med"/>
            <a:tailEnd type="none" w="med" len="med"/>
          </a:ln>
        </p:spPr>
      </p:cxnSp>
      <p:cxnSp>
        <p:nvCxnSpPr>
          <p:cNvPr id="271" name="Google Shape;271;p41"/>
          <p:cNvCxnSpPr/>
          <p:nvPr/>
        </p:nvCxnSpPr>
        <p:spPr>
          <a:xfrm>
            <a:off x="5737375" y="1926825"/>
            <a:ext cx="0" cy="1941300"/>
          </a:xfrm>
          <a:prstGeom prst="straightConnector1">
            <a:avLst/>
          </a:prstGeom>
          <a:noFill/>
          <a:ln w="38100" cap="flat" cmpd="sng">
            <a:solidFill>
              <a:schemeClr val="accent1"/>
            </a:solidFill>
            <a:prstDash val="solid"/>
            <a:round/>
            <a:headEnd type="none" w="med" len="med"/>
            <a:tailEnd type="none" w="med" len="med"/>
          </a:ln>
        </p:spPr>
      </p:cxnSp>
      <p:sp>
        <p:nvSpPr>
          <p:cNvPr id="272" name="Google Shape;272;p4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10</a:t>
            </a:fld>
            <a:endParaRPr/>
          </a:p>
        </p:txBody>
      </p:sp>
      <p:sp>
        <p:nvSpPr>
          <p:cNvPr id="273" name="Google Shape;273;p41"/>
          <p:cNvSpPr txBox="1">
            <a:spLocks noGrp="1"/>
          </p:cNvSpPr>
          <p:nvPr>
            <p:ph type="ctrTitle" idx="2"/>
          </p:nvPr>
        </p:nvSpPr>
        <p:spPr>
          <a:xfrm>
            <a:off x="1105351" y="206242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MARS</a:t>
            </a:r>
            <a:endParaRPr/>
          </a:p>
        </p:txBody>
      </p:sp>
      <p:sp>
        <p:nvSpPr>
          <p:cNvPr id="274" name="Google Shape;274;p41"/>
          <p:cNvSpPr txBox="1">
            <a:spLocks noGrp="1"/>
          </p:cNvSpPr>
          <p:nvPr>
            <p:ph type="subTitle" idx="1"/>
          </p:nvPr>
        </p:nvSpPr>
        <p:spPr>
          <a:xfrm>
            <a:off x="1026600" y="2667875"/>
            <a:ext cx="2271000" cy="155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t>Despite being red, Mars is a cold place, not hot. It’s full of iron oxide dust, which gives the planet its reddish cast</a:t>
            </a:r>
            <a:endParaRPr/>
          </a:p>
        </p:txBody>
      </p:sp>
      <p:sp>
        <p:nvSpPr>
          <p:cNvPr id="275" name="Google Shape;275;p41"/>
          <p:cNvSpPr txBox="1">
            <a:spLocks noGrp="1"/>
          </p:cNvSpPr>
          <p:nvPr>
            <p:ph type="ctrTitle" idx="3"/>
          </p:nvPr>
        </p:nvSpPr>
        <p:spPr>
          <a:xfrm>
            <a:off x="3515251" y="206242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JUPITER</a:t>
            </a:r>
            <a:endParaRPr/>
          </a:p>
        </p:txBody>
      </p:sp>
      <p:sp>
        <p:nvSpPr>
          <p:cNvPr id="276" name="Google Shape;276;p41"/>
          <p:cNvSpPr txBox="1">
            <a:spLocks noGrp="1"/>
          </p:cNvSpPr>
          <p:nvPr>
            <p:ph type="subTitle" idx="4"/>
          </p:nvPr>
        </p:nvSpPr>
        <p:spPr>
          <a:xfrm>
            <a:off x="3515252" y="2667875"/>
            <a:ext cx="2113500" cy="155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t>It’s a gas giant and the biggest planet in our Solar System. Jupiter is the fourth-brightest object in the sky</a:t>
            </a:r>
            <a:endParaRPr/>
          </a:p>
        </p:txBody>
      </p:sp>
      <p:sp>
        <p:nvSpPr>
          <p:cNvPr id="277" name="Google Shape;277;p41"/>
          <p:cNvSpPr txBox="1">
            <a:spLocks noGrp="1"/>
          </p:cNvSpPr>
          <p:nvPr>
            <p:ph type="ctrTitle" idx="5"/>
          </p:nvPr>
        </p:nvSpPr>
        <p:spPr>
          <a:xfrm>
            <a:off x="5925151" y="206242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VENUS</a:t>
            </a:r>
            <a:endParaRPr/>
          </a:p>
        </p:txBody>
      </p:sp>
      <p:sp>
        <p:nvSpPr>
          <p:cNvPr id="278" name="Google Shape;278;p41"/>
          <p:cNvSpPr txBox="1">
            <a:spLocks noGrp="1"/>
          </p:cNvSpPr>
          <p:nvPr>
            <p:ph type="subTitle" idx="6"/>
          </p:nvPr>
        </p:nvSpPr>
        <p:spPr>
          <a:xfrm>
            <a:off x="5925151" y="2667875"/>
            <a:ext cx="2113500" cy="155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t>Venus has a beautiful name and is the second planet from the Sun. It’s terribly hot—even hotter than Mercury</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42"/>
          <p:cNvSpPr txBox="1">
            <a:spLocks noGrp="1"/>
          </p:cNvSpPr>
          <p:nvPr>
            <p:ph type="title"/>
          </p:nvPr>
        </p:nvSpPr>
        <p:spPr>
          <a:xfrm>
            <a:off x="737850" y="980260"/>
            <a:ext cx="3571500" cy="578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a:t>A picture always reinforces the concept</a:t>
            </a:r>
            <a:endParaRPr/>
          </a:p>
        </p:txBody>
      </p:sp>
      <p:sp>
        <p:nvSpPr>
          <p:cNvPr id="284" name="Google Shape;284;p42"/>
          <p:cNvSpPr txBox="1">
            <a:spLocks noGrp="1"/>
          </p:cNvSpPr>
          <p:nvPr>
            <p:ph type="subTitle" idx="1"/>
          </p:nvPr>
        </p:nvSpPr>
        <p:spPr>
          <a:xfrm>
            <a:off x="737850" y="1729225"/>
            <a:ext cx="3671100" cy="247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600"/>
              <a:t>Images reveal large amounts of data quickly, so remember: use an image instead of long texts. Your audience will appreciate that.</a:t>
            </a:r>
            <a:endParaRPr sz="1600"/>
          </a:p>
          <a:p>
            <a:pPr marL="0" lvl="0" indent="0" algn="l" rtl="0">
              <a:spcBef>
                <a:spcPts val="0"/>
              </a:spcBef>
              <a:spcAft>
                <a:spcPts val="0"/>
              </a:spcAft>
              <a:buNone/>
            </a:pPr>
            <a:endParaRPr sz="1600"/>
          </a:p>
          <a:p>
            <a:pPr marL="0" lvl="0" indent="0" algn="l" rtl="0">
              <a:spcBef>
                <a:spcPts val="0"/>
              </a:spcBef>
              <a:spcAft>
                <a:spcPts val="0"/>
              </a:spcAft>
              <a:buNone/>
            </a:pPr>
            <a:r>
              <a:rPr lang="es" sz="1600"/>
              <a:t>Venus has a beautiful name and is the second planet from the Sun. It’s terribly hot—even hotter than Mercury—and its atmosphere is extremely poisonous</a:t>
            </a:r>
            <a:endParaRPr sz="1600"/>
          </a:p>
        </p:txBody>
      </p:sp>
      <p:cxnSp>
        <p:nvCxnSpPr>
          <p:cNvPr id="285" name="Google Shape;285;p42"/>
          <p:cNvCxnSpPr/>
          <p:nvPr/>
        </p:nvCxnSpPr>
        <p:spPr>
          <a:xfrm>
            <a:off x="2203050" y="1597475"/>
            <a:ext cx="676200" cy="0"/>
          </a:xfrm>
          <a:prstGeom prst="straightConnector1">
            <a:avLst/>
          </a:prstGeom>
          <a:noFill/>
          <a:ln w="76200" cap="flat" cmpd="sng">
            <a:solidFill>
              <a:schemeClr val="accent1"/>
            </a:solidFill>
            <a:prstDash val="solid"/>
            <a:round/>
            <a:headEnd type="none" w="med" len="med"/>
            <a:tailEnd type="none" w="med" len="med"/>
          </a:ln>
        </p:spPr>
      </p:cxnSp>
      <p:pic>
        <p:nvPicPr>
          <p:cNvPr id="286" name="Google Shape;286;p42"/>
          <p:cNvPicPr preferRelativeResize="0"/>
          <p:nvPr/>
        </p:nvPicPr>
        <p:blipFill rotWithShape="1">
          <a:blip r:embed="rId3">
            <a:alphaModFix/>
          </a:blip>
          <a:srcRect l="43512"/>
          <a:stretch/>
        </p:blipFill>
        <p:spPr>
          <a:xfrm>
            <a:off x="5076825" y="0"/>
            <a:ext cx="4067169" cy="5143500"/>
          </a:xfrm>
          <a:prstGeom prst="rect">
            <a:avLst/>
          </a:prstGeom>
          <a:noFill/>
          <a:ln>
            <a:noFill/>
          </a:ln>
        </p:spPr>
      </p:pic>
      <p:sp>
        <p:nvSpPr>
          <p:cNvPr id="287" name="Google Shape;287;p42"/>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11</a:t>
            </a:fld>
            <a:endParaRPr sz="1200">
              <a:solidFill>
                <a:srgbClr val="CCCCCC"/>
              </a:solidFill>
              <a:latin typeface="Arvo"/>
              <a:ea typeface="Arvo"/>
              <a:cs typeface="Arvo"/>
              <a:sym typeface="Arvo"/>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1"/>
        <p:cNvGrpSpPr/>
        <p:nvPr/>
      </p:nvGrpSpPr>
      <p:grpSpPr>
        <a:xfrm>
          <a:off x="0" y="0"/>
          <a:ext cx="0" cy="0"/>
          <a:chOff x="0" y="0"/>
          <a:chExt cx="0" cy="0"/>
        </a:xfrm>
      </p:grpSpPr>
      <p:sp>
        <p:nvSpPr>
          <p:cNvPr id="292" name="Google Shape;292;p43"/>
          <p:cNvSpPr txBox="1">
            <a:spLocks noGrp="1"/>
          </p:cNvSpPr>
          <p:nvPr>
            <p:ph type="title"/>
          </p:nvPr>
        </p:nvSpPr>
        <p:spPr>
          <a:xfrm>
            <a:off x="956273" y="3469550"/>
            <a:ext cx="3483000" cy="111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solidFill>
                  <a:schemeClr val="lt1"/>
                </a:solidFill>
              </a:rPr>
              <a:t>A picture is worth a thousand words</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44"/>
          <p:cNvSpPr txBox="1">
            <a:spLocks noGrp="1"/>
          </p:cNvSpPr>
          <p:nvPr>
            <p:ph type="title"/>
          </p:nvPr>
        </p:nvSpPr>
        <p:spPr>
          <a:xfrm>
            <a:off x="956271" y="189950"/>
            <a:ext cx="5311200" cy="111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And here too!</a:t>
            </a:r>
            <a:endParaRPr/>
          </a:p>
        </p:txBody>
      </p:sp>
      <p:sp>
        <p:nvSpPr>
          <p:cNvPr id="298" name="Google Shape;298;p4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13</a:t>
            </a:fld>
            <a:endParaRPr/>
          </a:p>
        </p:txBody>
      </p:sp>
      <p:sp>
        <p:nvSpPr>
          <p:cNvPr id="299" name="Google Shape;299;p44"/>
          <p:cNvSpPr txBox="1">
            <a:spLocks noGrp="1"/>
          </p:cNvSpPr>
          <p:nvPr>
            <p:ph type="subTitle" idx="1"/>
          </p:nvPr>
        </p:nvSpPr>
        <p:spPr>
          <a:xfrm>
            <a:off x="954225" y="1709469"/>
            <a:ext cx="3367200" cy="203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a:t>Images reveal large amounts of data quickly, so remember: use an image instead of long texts. Your audience will appreciate that</a:t>
            </a:r>
            <a:endParaRPr/>
          </a:p>
          <a:p>
            <a:pPr marL="0" lvl="0" indent="0" algn="l" rtl="0">
              <a:spcBef>
                <a:spcPts val="0"/>
              </a:spcBef>
              <a:spcAft>
                <a:spcPts val="0"/>
              </a:spcAft>
              <a:buNone/>
            </a:pPr>
            <a:endParaRPr sz="1200">
              <a:solidFill>
                <a:schemeClr val="lt2"/>
              </a:solidFill>
            </a:endParaRPr>
          </a:p>
        </p:txBody>
      </p:sp>
      <p:pic>
        <p:nvPicPr>
          <p:cNvPr id="300" name="Google Shape;300;p44"/>
          <p:cNvPicPr preferRelativeResize="0"/>
          <p:nvPr/>
        </p:nvPicPr>
        <p:blipFill>
          <a:blip r:embed="rId3">
            <a:alphaModFix/>
          </a:blip>
          <a:stretch>
            <a:fillRect/>
          </a:stretch>
        </p:blipFill>
        <p:spPr>
          <a:xfrm rot="5400000">
            <a:off x="4781249" y="780749"/>
            <a:ext cx="5150825" cy="3574676"/>
          </a:xfrm>
          <a:prstGeom prst="rect">
            <a:avLst/>
          </a:prstGeom>
          <a:noFill/>
          <a:ln>
            <a:noFill/>
          </a:ln>
        </p:spPr>
      </p:pic>
      <p:sp>
        <p:nvSpPr>
          <p:cNvPr id="301" name="Google Shape;301;p44"/>
          <p:cNvSpPr/>
          <p:nvPr/>
        </p:nvSpPr>
        <p:spPr>
          <a:xfrm>
            <a:off x="5177125" y="212900"/>
            <a:ext cx="3742800" cy="4684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4"/>
          <p:cNvSpPr/>
          <p:nvPr/>
        </p:nvSpPr>
        <p:spPr>
          <a:xfrm>
            <a:off x="4571997" y="3832425"/>
            <a:ext cx="762000" cy="11685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45"/>
          <p:cNvSpPr txBox="1">
            <a:spLocks noGrp="1"/>
          </p:cNvSpPr>
          <p:nvPr>
            <p:ph type="title"/>
          </p:nvPr>
        </p:nvSpPr>
        <p:spPr>
          <a:xfrm>
            <a:off x="0" y="2466400"/>
            <a:ext cx="91440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rgbClr val="000000"/>
              </a:buClr>
              <a:buSzPts val="1100"/>
              <a:buFont typeface="Arial"/>
              <a:buNone/>
            </a:pPr>
            <a:r>
              <a:rPr lang="es" sz="7200"/>
              <a:t>Awesome words</a:t>
            </a:r>
            <a:endParaRPr sz="7200"/>
          </a:p>
        </p:txBody>
      </p:sp>
      <p:sp>
        <p:nvSpPr>
          <p:cNvPr id="308" name="Google Shape;308;p45"/>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14</a:t>
            </a:fld>
            <a:endParaRPr sz="1200">
              <a:solidFill>
                <a:srgbClr val="CCCCCC"/>
              </a:solidFill>
              <a:latin typeface="Arvo"/>
              <a:ea typeface="Arvo"/>
              <a:cs typeface="Arvo"/>
              <a:sym typeface="Arvo"/>
            </a:endParaRPr>
          </a:p>
        </p:txBody>
      </p:sp>
      <p:sp>
        <p:nvSpPr>
          <p:cNvPr id="309" name="Google Shape;309;p45"/>
          <p:cNvSpPr txBox="1">
            <a:spLocks noGrp="1"/>
          </p:cNvSpPr>
          <p:nvPr>
            <p:ph type="subTitle" idx="1"/>
          </p:nvPr>
        </p:nvSpPr>
        <p:spPr>
          <a:xfrm>
            <a:off x="1546450" y="3015325"/>
            <a:ext cx="60510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Because key words are great for catching your audience’s attention</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46"/>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2400"/>
              <a:t>Infographics make your idea understandable…</a:t>
            </a:r>
            <a:endParaRPr sz="2400"/>
          </a:p>
        </p:txBody>
      </p:sp>
      <p:sp>
        <p:nvSpPr>
          <p:cNvPr id="315" name="Google Shape;315;p4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15</a:t>
            </a:fld>
            <a:endParaRPr/>
          </a:p>
        </p:txBody>
      </p:sp>
      <p:sp>
        <p:nvSpPr>
          <p:cNvPr id="316" name="Google Shape;316;p46"/>
          <p:cNvSpPr txBox="1"/>
          <p:nvPr/>
        </p:nvSpPr>
        <p:spPr>
          <a:xfrm>
            <a:off x="998300" y="2705600"/>
            <a:ext cx="2073600" cy="70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sz="1000" b="1">
                <a:solidFill>
                  <a:schemeClr val="dk2"/>
                </a:solidFill>
                <a:latin typeface="Ubuntu"/>
                <a:ea typeface="Ubuntu"/>
                <a:cs typeface="Ubuntu"/>
                <a:sym typeface="Ubuntu"/>
              </a:rPr>
              <a:t>JUPITER</a:t>
            </a:r>
            <a:endParaRPr sz="1000" b="1">
              <a:solidFill>
                <a:schemeClr val="dk2"/>
              </a:solidFill>
              <a:latin typeface="Ubuntu"/>
              <a:ea typeface="Ubuntu"/>
              <a:cs typeface="Ubuntu"/>
              <a:sym typeface="Ubuntu"/>
            </a:endParaRPr>
          </a:p>
          <a:p>
            <a:pPr marL="0" lvl="0" indent="0" algn="r" rtl="0">
              <a:spcBef>
                <a:spcPts val="0"/>
              </a:spcBef>
              <a:spcAft>
                <a:spcPts val="0"/>
              </a:spcAft>
              <a:buClr>
                <a:schemeClr val="dk1"/>
              </a:buClr>
              <a:buSzPts val="1100"/>
              <a:buFont typeface="Arial"/>
              <a:buNone/>
            </a:pPr>
            <a:r>
              <a:rPr lang="es" sz="1000">
                <a:solidFill>
                  <a:schemeClr val="lt2"/>
                </a:solidFill>
                <a:latin typeface="Ubuntu Light"/>
                <a:ea typeface="Ubuntu Light"/>
                <a:cs typeface="Ubuntu Light"/>
                <a:sym typeface="Ubuntu Light"/>
              </a:rPr>
              <a:t>It’s a gas giant and the biggest planet in our Solar System</a:t>
            </a:r>
            <a:endParaRPr sz="1000">
              <a:solidFill>
                <a:schemeClr val="lt2"/>
              </a:solidFill>
              <a:latin typeface="Ubuntu Light"/>
              <a:ea typeface="Ubuntu Light"/>
              <a:cs typeface="Ubuntu Light"/>
              <a:sym typeface="Ubuntu Light"/>
            </a:endParaRPr>
          </a:p>
          <a:p>
            <a:pPr marL="0" lvl="0" indent="0" algn="r" rtl="0">
              <a:spcBef>
                <a:spcPts val="0"/>
              </a:spcBef>
              <a:spcAft>
                <a:spcPts val="0"/>
              </a:spcAft>
              <a:buClr>
                <a:schemeClr val="dk1"/>
              </a:buClr>
              <a:buSzPts val="1100"/>
              <a:buFont typeface="Arial"/>
              <a:buNone/>
            </a:pPr>
            <a:endParaRPr sz="1000">
              <a:solidFill>
                <a:schemeClr val="lt2"/>
              </a:solidFill>
              <a:latin typeface="Ubuntu Light"/>
              <a:ea typeface="Ubuntu Light"/>
              <a:cs typeface="Ubuntu Light"/>
              <a:sym typeface="Ubuntu Light"/>
            </a:endParaRPr>
          </a:p>
        </p:txBody>
      </p:sp>
      <p:sp>
        <p:nvSpPr>
          <p:cNvPr id="317" name="Google Shape;317;p46"/>
          <p:cNvSpPr txBox="1"/>
          <p:nvPr/>
        </p:nvSpPr>
        <p:spPr>
          <a:xfrm>
            <a:off x="5524450" y="1951825"/>
            <a:ext cx="1748100" cy="753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sz="1000" b="1">
                <a:solidFill>
                  <a:schemeClr val="dk2"/>
                </a:solidFill>
                <a:latin typeface="Ubuntu"/>
                <a:ea typeface="Ubuntu"/>
                <a:cs typeface="Ubuntu"/>
                <a:sym typeface="Ubuntu"/>
              </a:rPr>
              <a:t>MARS</a:t>
            </a:r>
            <a:endParaRPr sz="1000" b="1">
              <a:solidFill>
                <a:schemeClr val="dk2"/>
              </a:solidFill>
              <a:latin typeface="Ubuntu"/>
              <a:ea typeface="Ubuntu"/>
              <a:cs typeface="Ubuntu"/>
              <a:sym typeface="Ubuntu"/>
            </a:endParaRPr>
          </a:p>
          <a:p>
            <a:pPr marL="0" lvl="0" indent="0" algn="l" rtl="0">
              <a:spcBef>
                <a:spcPts val="0"/>
              </a:spcBef>
              <a:spcAft>
                <a:spcPts val="0"/>
              </a:spcAft>
              <a:buClr>
                <a:schemeClr val="dk1"/>
              </a:buClr>
              <a:buSzPts val="1100"/>
              <a:buFont typeface="Arial"/>
              <a:buNone/>
            </a:pPr>
            <a:r>
              <a:rPr lang="es" sz="1000">
                <a:solidFill>
                  <a:schemeClr val="lt2"/>
                </a:solidFill>
                <a:latin typeface="Ubuntu Light"/>
                <a:ea typeface="Ubuntu Light"/>
                <a:cs typeface="Ubuntu Light"/>
                <a:sym typeface="Ubuntu Light"/>
              </a:rPr>
              <a:t>Despite being red, Mars is a cold place, not hot</a:t>
            </a:r>
            <a:endParaRPr sz="1000">
              <a:solidFill>
                <a:schemeClr val="lt2"/>
              </a:solidFill>
              <a:latin typeface="Ubuntu Light"/>
              <a:ea typeface="Ubuntu Light"/>
              <a:cs typeface="Ubuntu Light"/>
              <a:sym typeface="Ubuntu Light"/>
            </a:endParaRPr>
          </a:p>
          <a:p>
            <a:pPr marL="0" lvl="0" indent="0" algn="l" rtl="0">
              <a:spcBef>
                <a:spcPts val="0"/>
              </a:spcBef>
              <a:spcAft>
                <a:spcPts val="0"/>
              </a:spcAft>
              <a:buClr>
                <a:schemeClr val="dk1"/>
              </a:buClr>
              <a:buSzPts val="1100"/>
              <a:buFont typeface="Arial"/>
              <a:buNone/>
            </a:pPr>
            <a:endParaRPr sz="1000">
              <a:solidFill>
                <a:schemeClr val="lt2"/>
              </a:solidFill>
              <a:latin typeface="Ubuntu Light"/>
              <a:ea typeface="Ubuntu Light"/>
              <a:cs typeface="Ubuntu Light"/>
              <a:sym typeface="Ubuntu Light"/>
            </a:endParaRPr>
          </a:p>
        </p:txBody>
      </p:sp>
      <p:sp>
        <p:nvSpPr>
          <p:cNvPr id="318" name="Google Shape;318;p46"/>
          <p:cNvSpPr txBox="1"/>
          <p:nvPr/>
        </p:nvSpPr>
        <p:spPr>
          <a:xfrm>
            <a:off x="5524450" y="3227275"/>
            <a:ext cx="1839300" cy="102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sz="1000" b="1">
                <a:solidFill>
                  <a:schemeClr val="dk2"/>
                </a:solidFill>
                <a:latin typeface="Ubuntu"/>
                <a:ea typeface="Ubuntu"/>
                <a:cs typeface="Ubuntu"/>
                <a:sym typeface="Ubuntu"/>
              </a:rPr>
              <a:t>VENUS</a:t>
            </a:r>
            <a:endParaRPr sz="1000" b="1">
              <a:solidFill>
                <a:schemeClr val="dk2"/>
              </a:solidFill>
              <a:latin typeface="Ubuntu"/>
              <a:ea typeface="Ubuntu"/>
              <a:cs typeface="Ubuntu"/>
              <a:sym typeface="Ubuntu"/>
            </a:endParaRPr>
          </a:p>
          <a:p>
            <a:pPr marL="0" lvl="0" indent="0" algn="l" rtl="0">
              <a:spcBef>
                <a:spcPts val="0"/>
              </a:spcBef>
              <a:spcAft>
                <a:spcPts val="0"/>
              </a:spcAft>
              <a:buClr>
                <a:schemeClr val="dk1"/>
              </a:buClr>
              <a:buSzPts val="1100"/>
              <a:buFont typeface="Arial"/>
              <a:buNone/>
            </a:pPr>
            <a:r>
              <a:rPr lang="es" sz="1000">
                <a:solidFill>
                  <a:schemeClr val="lt2"/>
                </a:solidFill>
                <a:latin typeface="Ubuntu Light"/>
                <a:ea typeface="Ubuntu Light"/>
                <a:cs typeface="Ubuntu Light"/>
                <a:sym typeface="Ubuntu Light"/>
              </a:rPr>
              <a:t>Venus has a beautiful name, but it’s terribly hot</a:t>
            </a:r>
            <a:endParaRPr sz="1000">
              <a:solidFill>
                <a:schemeClr val="lt2"/>
              </a:solidFill>
              <a:latin typeface="Ubuntu Light"/>
              <a:ea typeface="Ubuntu Light"/>
              <a:cs typeface="Ubuntu Light"/>
              <a:sym typeface="Ubuntu Light"/>
            </a:endParaRPr>
          </a:p>
        </p:txBody>
      </p:sp>
      <p:grpSp>
        <p:nvGrpSpPr>
          <p:cNvPr id="319" name="Google Shape;319;p46"/>
          <p:cNvGrpSpPr/>
          <p:nvPr/>
        </p:nvGrpSpPr>
        <p:grpSpPr>
          <a:xfrm>
            <a:off x="4132675" y="1951813"/>
            <a:ext cx="1356907" cy="1023304"/>
            <a:chOff x="4132675" y="1951813"/>
            <a:chExt cx="1356907" cy="1023304"/>
          </a:xfrm>
        </p:grpSpPr>
        <p:sp>
          <p:nvSpPr>
            <p:cNvPr id="320" name="Google Shape;320;p46"/>
            <p:cNvSpPr/>
            <p:nvPr/>
          </p:nvSpPr>
          <p:spPr>
            <a:xfrm>
              <a:off x="4188008" y="1952264"/>
              <a:ext cx="1243078" cy="1022852"/>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46"/>
            <p:cNvSpPr/>
            <p:nvPr/>
          </p:nvSpPr>
          <p:spPr>
            <a:xfrm>
              <a:off x="4811806" y="1951813"/>
              <a:ext cx="619281" cy="1023304"/>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46"/>
            <p:cNvSpPr/>
            <p:nvPr/>
          </p:nvSpPr>
          <p:spPr>
            <a:xfrm>
              <a:off x="4132675" y="1952264"/>
              <a:ext cx="1356907" cy="861599"/>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46"/>
            <p:cNvSpPr/>
            <p:nvPr/>
          </p:nvSpPr>
          <p:spPr>
            <a:xfrm>
              <a:off x="4435539" y="2092062"/>
              <a:ext cx="751177" cy="433397"/>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46"/>
            <p:cNvSpPr/>
            <p:nvPr/>
          </p:nvSpPr>
          <p:spPr>
            <a:xfrm>
              <a:off x="4422440" y="2092062"/>
              <a:ext cx="777376" cy="246171"/>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 name="Google Shape;325;p46"/>
          <p:cNvGrpSpPr/>
          <p:nvPr/>
        </p:nvGrpSpPr>
        <p:grpSpPr>
          <a:xfrm>
            <a:off x="3098282" y="2621217"/>
            <a:ext cx="1554074" cy="875827"/>
            <a:chOff x="3098282" y="2621217"/>
            <a:chExt cx="1554074" cy="875827"/>
          </a:xfrm>
        </p:grpSpPr>
        <p:sp>
          <p:nvSpPr>
            <p:cNvPr id="326" name="Google Shape;326;p46"/>
            <p:cNvSpPr/>
            <p:nvPr/>
          </p:nvSpPr>
          <p:spPr>
            <a:xfrm>
              <a:off x="3158584" y="2621895"/>
              <a:ext cx="1493772" cy="875149"/>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6"/>
            <p:cNvSpPr/>
            <p:nvPr/>
          </p:nvSpPr>
          <p:spPr>
            <a:xfrm>
              <a:off x="3098282" y="2621217"/>
              <a:ext cx="1554074" cy="714574"/>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46"/>
            <p:cNvSpPr/>
            <p:nvPr/>
          </p:nvSpPr>
          <p:spPr>
            <a:xfrm>
              <a:off x="3401146" y="2761467"/>
              <a:ext cx="751177" cy="435203"/>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6"/>
            <p:cNvSpPr/>
            <p:nvPr/>
          </p:nvSpPr>
          <p:spPr>
            <a:xfrm>
              <a:off x="3389854" y="2761467"/>
              <a:ext cx="775569" cy="247752"/>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 name="Google Shape;330;p46"/>
          <p:cNvGrpSpPr/>
          <p:nvPr/>
        </p:nvGrpSpPr>
        <p:grpSpPr>
          <a:xfrm>
            <a:off x="4126125" y="3140886"/>
            <a:ext cx="1360295" cy="1022852"/>
            <a:chOff x="4126125" y="3140886"/>
            <a:chExt cx="1360295" cy="1022852"/>
          </a:xfrm>
        </p:grpSpPr>
        <p:sp>
          <p:nvSpPr>
            <p:cNvPr id="331" name="Google Shape;331;p46"/>
            <p:cNvSpPr/>
            <p:nvPr/>
          </p:nvSpPr>
          <p:spPr>
            <a:xfrm>
              <a:off x="4186427" y="3140886"/>
              <a:ext cx="1238110" cy="1022852"/>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6"/>
            <p:cNvSpPr/>
            <p:nvPr/>
          </p:nvSpPr>
          <p:spPr>
            <a:xfrm>
              <a:off x="4126125" y="3140886"/>
              <a:ext cx="1360295" cy="861599"/>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46"/>
            <p:cNvSpPr/>
            <p:nvPr/>
          </p:nvSpPr>
          <p:spPr>
            <a:xfrm>
              <a:off x="4393306" y="3427710"/>
              <a:ext cx="824353" cy="435203"/>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6"/>
            <p:cNvSpPr/>
            <p:nvPr/>
          </p:nvSpPr>
          <p:spPr>
            <a:xfrm>
              <a:off x="4417697" y="3427710"/>
              <a:ext cx="775569" cy="247752"/>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pic>
        <p:nvPicPr>
          <p:cNvPr id="339" name="Google Shape;339;p47" title="Chart">
            <a:hlinkClick r:id="rId3"/>
          </p:cNvPr>
          <p:cNvPicPr preferRelativeResize="0"/>
          <p:nvPr/>
        </p:nvPicPr>
        <p:blipFill>
          <a:blip r:embed="rId4">
            <a:alphaModFix/>
          </a:blip>
          <a:stretch>
            <a:fillRect/>
          </a:stretch>
        </p:blipFill>
        <p:spPr>
          <a:xfrm>
            <a:off x="340250" y="1021750"/>
            <a:ext cx="4450152" cy="2753650"/>
          </a:xfrm>
          <a:prstGeom prst="rect">
            <a:avLst/>
          </a:prstGeom>
          <a:noFill/>
          <a:ln>
            <a:noFill/>
          </a:ln>
        </p:spPr>
      </p:pic>
      <p:sp>
        <p:nvSpPr>
          <p:cNvPr id="340" name="Google Shape;340;p47"/>
          <p:cNvSpPr txBox="1"/>
          <p:nvPr/>
        </p:nvSpPr>
        <p:spPr>
          <a:xfrm>
            <a:off x="16681609" y="4445101"/>
            <a:ext cx="548700" cy="3936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s" sz="1300">
                <a:solidFill>
                  <a:srgbClr val="FFFFFF"/>
                </a:solidFill>
                <a:latin typeface="Quicksand Light"/>
                <a:ea typeface="Quicksand Light"/>
                <a:cs typeface="Quicksand Light"/>
                <a:sym typeface="Quicksand Light"/>
              </a:rPr>
              <a:t>16</a:t>
            </a:fld>
            <a:endParaRPr sz="1300">
              <a:solidFill>
                <a:schemeClr val="lt1"/>
              </a:solidFill>
              <a:latin typeface="Quicksand Light"/>
              <a:ea typeface="Quicksand Light"/>
              <a:cs typeface="Quicksand Light"/>
              <a:sym typeface="Quicksand Light"/>
            </a:endParaRPr>
          </a:p>
        </p:txBody>
      </p:sp>
      <p:sp>
        <p:nvSpPr>
          <p:cNvPr id="341" name="Google Shape;341;p47"/>
          <p:cNvSpPr txBox="1">
            <a:spLocks noGrp="1"/>
          </p:cNvSpPr>
          <p:nvPr>
            <p:ph type="body" idx="4294967295"/>
          </p:nvPr>
        </p:nvSpPr>
        <p:spPr>
          <a:xfrm>
            <a:off x="5558775" y="1021800"/>
            <a:ext cx="3374400" cy="28383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s" sz="1000" b="1">
                <a:solidFill>
                  <a:schemeClr val="dk1"/>
                </a:solidFill>
                <a:latin typeface="Ubuntu"/>
                <a:ea typeface="Ubuntu"/>
                <a:cs typeface="Ubuntu"/>
                <a:sym typeface="Ubuntu"/>
              </a:rPr>
              <a:t>MERCURY</a:t>
            </a:r>
            <a:r>
              <a:rPr lang="es" sz="1000">
                <a:solidFill>
                  <a:schemeClr val="dk1"/>
                </a:solidFill>
                <a:latin typeface="Ubuntu"/>
                <a:ea typeface="Ubuntu"/>
                <a:cs typeface="Ubuntu"/>
                <a:sym typeface="Ubuntu"/>
              </a:rPr>
              <a:t/>
            </a:r>
            <a:br>
              <a:rPr lang="es" sz="1000">
                <a:solidFill>
                  <a:schemeClr val="dk1"/>
                </a:solidFill>
                <a:latin typeface="Ubuntu"/>
                <a:ea typeface="Ubuntu"/>
                <a:cs typeface="Ubuntu"/>
                <a:sym typeface="Ubuntu"/>
              </a:rPr>
            </a:br>
            <a:r>
              <a:rPr lang="es" sz="1000">
                <a:solidFill>
                  <a:schemeClr val="dk1"/>
                </a:solidFill>
                <a:latin typeface="Ubuntu"/>
                <a:ea typeface="Ubuntu"/>
                <a:cs typeface="Ubuntu"/>
                <a:sym typeface="Ubuntu"/>
              </a:rPr>
              <a:t>Mercury is the closest planet to the Sun and is only a bit larger than our Moon</a:t>
            </a:r>
            <a:endParaRPr sz="1000">
              <a:solidFill>
                <a:schemeClr val="dk1"/>
              </a:solidFill>
              <a:latin typeface="Ubuntu"/>
              <a:ea typeface="Ubuntu"/>
              <a:cs typeface="Ubuntu"/>
              <a:sym typeface="Ubuntu"/>
            </a:endParaRPr>
          </a:p>
          <a:p>
            <a:pPr marL="0" lvl="0" indent="0" algn="l" rtl="0">
              <a:lnSpc>
                <a:spcPct val="115000"/>
              </a:lnSpc>
              <a:spcBef>
                <a:spcPts val="0"/>
              </a:spcBef>
              <a:spcAft>
                <a:spcPts val="0"/>
              </a:spcAft>
              <a:buClr>
                <a:schemeClr val="dk1"/>
              </a:buClr>
              <a:buSzPts val="1100"/>
              <a:buFont typeface="Arial"/>
              <a:buNone/>
            </a:pPr>
            <a:endParaRPr sz="1000">
              <a:solidFill>
                <a:schemeClr val="dk1"/>
              </a:solidFill>
              <a:latin typeface="Ubuntu"/>
              <a:ea typeface="Ubuntu"/>
              <a:cs typeface="Ubuntu"/>
              <a:sym typeface="Ubuntu"/>
            </a:endParaRPr>
          </a:p>
          <a:p>
            <a:pPr marL="0" lvl="0" indent="0" algn="l" rtl="0">
              <a:lnSpc>
                <a:spcPct val="115000"/>
              </a:lnSpc>
              <a:spcBef>
                <a:spcPts val="0"/>
              </a:spcBef>
              <a:spcAft>
                <a:spcPts val="0"/>
              </a:spcAft>
              <a:buClr>
                <a:schemeClr val="dk1"/>
              </a:buClr>
              <a:buSzPts val="1100"/>
              <a:buFont typeface="Arial"/>
              <a:buNone/>
            </a:pPr>
            <a:r>
              <a:rPr lang="es" sz="1000" b="1">
                <a:solidFill>
                  <a:schemeClr val="dk1"/>
                </a:solidFill>
                <a:latin typeface="Ubuntu"/>
                <a:ea typeface="Ubuntu"/>
                <a:cs typeface="Ubuntu"/>
                <a:sym typeface="Ubuntu"/>
              </a:rPr>
              <a:t>JUPITER</a:t>
            </a:r>
            <a:r>
              <a:rPr lang="es" sz="1000">
                <a:solidFill>
                  <a:schemeClr val="dk1"/>
                </a:solidFill>
                <a:latin typeface="Ubuntu"/>
                <a:ea typeface="Ubuntu"/>
                <a:cs typeface="Ubuntu"/>
                <a:sym typeface="Ubuntu"/>
              </a:rPr>
              <a:t/>
            </a:r>
            <a:br>
              <a:rPr lang="es" sz="1000">
                <a:solidFill>
                  <a:schemeClr val="dk1"/>
                </a:solidFill>
                <a:latin typeface="Ubuntu"/>
                <a:ea typeface="Ubuntu"/>
                <a:cs typeface="Ubuntu"/>
                <a:sym typeface="Ubuntu"/>
              </a:rPr>
            </a:br>
            <a:r>
              <a:rPr lang="es" sz="1000">
                <a:solidFill>
                  <a:schemeClr val="dk1"/>
                </a:solidFill>
                <a:latin typeface="Ubuntu"/>
                <a:ea typeface="Ubuntu"/>
                <a:cs typeface="Ubuntu"/>
                <a:sym typeface="Ubuntu"/>
              </a:rPr>
              <a:t>It’s a gas giant and the biggest planet in our Solar System</a:t>
            </a:r>
            <a:endParaRPr sz="1000">
              <a:solidFill>
                <a:schemeClr val="dk1"/>
              </a:solidFill>
              <a:latin typeface="Ubuntu"/>
              <a:ea typeface="Ubuntu"/>
              <a:cs typeface="Ubuntu"/>
              <a:sym typeface="Ubuntu"/>
            </a:endParaRPr>
          </a:p>
          <a:p>
            <a:pPr marL="0" lvl="0" indent="0" algn="l" rtl="0">
              <a:lnSpc>
                <a:spcPct val="115000"/>
              </a:lnSpc>
              <a:spcBef>
                <a:spcPts val="0"/>
              </a:spcBef>
              <a:spcAft>
                <a:spcPts val="0"/>
              </a:spcAft>
              <a:buClr>
                <a:schemeClr val="dk1"/>
              </a:buClr>
              <a:buSzPts val="1100"/>
              <a:buFont typeface="Arial"/>
              <a:buNone/>
            </a:pPr>
            <a:endParaRPr sz="1000">
              <a:solidFill>
                <a:schemeClr val="dk1"/>
              </a:solidFill>
              <a:latin typeface="Ubuntu"/>
              <a:ea typeface="Ubuntu"/>
              <a:cs typeface="Ubuntu"/>
              <a:sym typeface="Ubuntu"/>
            </a:endParaRPr>
          </a:p>
          <a:p>
            <a:pPr marL="0" lvl="0" indent="0" algn="l" rtl="0">
              <a:lnSpc>
                <a:spcPct val="115000"/>
              </a:lnSpc>
              <a:spcBef>
                <a:spcPts val="0"/>
              </a:spcBef>
              <a:spcAft>
                <a:spcPts val="0"/>
              </a:spcAft>
              <a:buClr>
                <a:schemeClr val="dk1"/>
              </a:buClr>
              <a:buSzPts val="1100"/>
              <a:buFont typeface="Arial"/>
              <a:buNone/>
            </a:pPr>
            <a:r>
              <a:rPr lang="es" sz="1000" b="1">
                <a:solidFill>
                  <a:schemeClr val="dk1"/>
                </a:solidFill>
                <a:latin typeface="Ubuntu"/>
                <a:ea typeface="Ubuntu"/>
                <a:cs typeface="Ubuntu"/>
                <a:sym typeface="Ubuntu"/>
              </a:rPr>
              <a:t>MARS</a:t>
            </a:r>
            <a:r>
              <a:rPr lang="es" sz="1000">
                <a:solidFill>
                  <a:schemeClr val="dk1"/>
                </a:solidFill>
                <a:latin typeface="Ubuntu"/>
                <a:ea typeface="Ubuntu"/>
                <a:cs typeface="Ubuntu"/>
                <a:sym typeface="Ubuntu"/>
              </a:rPr>
              <a:t/>
            </a:r>
            <a:br>
              <a:rPr lang="es" sz="1000">
                <a:solidFill>
                  <a:schemeClr val="dk1"/>
                </a:solidFill>
                <a:latin typeface="Ubuntu"/>
                <a:ea typeface="Ubuntu"/>
                <a:cs typeface="Ubuntu"/>
                <a:sym typeface="Ubuntu"/>
              </a:rPr>
            </a:br>
            <a:r>
              <a:rPr lang="es" sz="1000">
                <a:solidFill>
                  <a:schemeClr val="dk1"/>
                </a:solidFill>
                <a:latin typeface="Ubuntu"/>
                <a:ea typeface="Ubuntu"/>
                <a:cs typeface="Ubuntu"/>
                <a:sym typeface="Ubuntu"/>
              </a:rPr>
              <a:t>Despite being red, Mars is a cold place, not hot. The planet is full of iron oxide dust</a:t>
            </a:r>
            <a:endParaRPr sz="1000">
              <a:solidFill>
                <a:schemeClr val="dk1"/>
              </a:solidFill>
              <a:latin typeface="Ubuntu"/>
              <a:ea typeface="Ubuntu"/>
              <a:cs typeface="Ubuntu"/>
              <a:sym typeface="Ubuntu"/>
            </a:endParaRPr>
          </a:p>
          <a:p>
            <a:pPr marL="0" lvl="0" indent="0" algn="l" rtl="0">
              <a:lnSpc>
                <a:spcPct val="115000"/>
              </a:lnSpc>
              <a:spcBef>
                <a:spcPts val="0"/>
              </a:spcBef>
              <a:spcAft>
                <a:spcPts val="0"/>
              </a:spcAft>
              <a:buClr>
                <a:schemeClr val="dk1"/>
              </a:buClr>
              <a:buSzPts val="1100"/>
              <a:buFont typeface="Arial"/>
              <a:buNone/>
            </a:pPr>
            <a:endParaRPr sz="1000">
              <a:solidFill>
                <a:schemeClr val="dk1"/>
              </a:solidFill>
              <a:latin typeface="Ubuntu"/>
              <a:ea typeface="Ubuntu"/>
              <a:cs typeface="Ubuntu"/>
              <a:sym typeface="Ubuntu"/>
            </a:endParaRPr>
          </a:p>
          <a:p>
            <a:pPr marL="0" lvl="0" indent="0" algn="l" rtl="0">
              <a:lnSpc>
                <a:spcPct val="115000"/>
              </a:lnSpc>
              <a:spcBef>
                <a:spcPts val="0"/>
              </a:spcBef>
              <a:spcAft>
                <a:spcPts val="0"/>
              </a:spcAft>
              <a:buClr>
                <a:schemeClr val="dk1"/>
              </a:buClr>
              <a:buSzPts val="1100"/>
              <a:buFont typeface="Arial"/>
              <a:buNone/>
            </a:pPr>
            <a:r>
              <a:rPr lang="es" sz="1000" b="1">
                <a:solidFill>
                  <a:schemeClr val="dk1"/>
                </a:solidFill>
                <a:latin typeface="Ubuntu"/>
                <a:ea typeface="Ubuntu"/>
                <a:cs typeface="Ubuntu"/>
                <a:sym typeface="Ubuntu"/>
              </a:rPr>
              <a:t>VENUS</a:t>
            </a:r>
            <a:r>
              <a:rPr lang="es" sz="1000">
                <a:solidFill>
                  <a:schemeClr val="dk1"/>
                </a:solidFill>
                <a:latin typeface="Ubuntu"/>
                <a:ea typeface="Ubuntu"/>
                <a:cs typeface="Ubuntu"/>
                <a:sym typeface="Ubuntu"/>
              </a:rPr>
              <a:t/>
            </a:r>
            <a:br>
              <a:rPr lang="es" sz="1000">
                <a:solidFill>
                  <a:schemeClr val="dk1"/>
                </a:solidFill>
                <a:latin typeface="Ubuntu"/>
                <a:ea typeface="Ubuntu"/>
                <a:cs typeface="Ubuntu"/>
                <a:sym typeface="Ubuntu"/>
              </a:rPr>
            </a:br>
            <a:r>
              <a:rPr lang="es" sz="1000">
                <a:solidFill>
                  <a:schemeClr val="dk1"/>
                </a:solidFill>
                <a:latin typeface="Ubuntu"/>
                <a:ea typeface="Ubuntu"/>
                <a:cs typeface="Ubuntu"/>
                <a:sym typeface="Ubuntu"/>
              </a:rPr>
              <a:t>Venus has a beautiful name, but it’s terribly hot, even hotter than Mercury</a:t>
            </a:r>
            <a:br>
              <a:rPr lang="es" sz="1000">
                <a:solidFill>
                  <a:schemeClr val="dk1"/>
                </a:solidFill>
                <a:latin typeface="Ubuntu"/>
                <a:ea typeface="Ubuntu"/>
                <a:cs typeface="Ubuntu"/>
                <a:sym typeface="Ubuntu"/>
              </a:rPr>
            </a:br>
            <a:endParaRPr sz="1000">
              <a:solidFill>
                <a:schemeClr val="dk1"/>
              </a:solidFill>
              <a:latin typeface="Ubuntu"/>
              <a:ea typeface="Ubuntu"/>
              <a:cs typeface="Ubuntu"/>
              <a:sym typeface="Ubuntu"/>
            </a:endParaRPr>
          </a:p>
        </p:txBody>
      </p:sp>
      <p:sp>
        <p:nvSpPr>
          <p:cNvPr id="342" name="Google Shape;342;p47"/>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fld id="{00000000-1234-1234-1234-123412341234}" type="slidenum">
              <a:rPr lang="es">
                <a:solidFill>
                  <a:srgbClr val="B7B7B7"/>
                </a:solidFill>
              </a:rPr>
              <a:t>16</a:t>
            </a:fld>
            <a:endParaRPr>
              <a:solidFill>
                <a:srgbClr val="B7B7B7"/>
              </a:solidFill>
            </a:endParaRPr>
          </a:p>
        </p:txBody>
      </p:sp>
      <p:sp>
        <p:nvSpPr>
          <p:cNvPr id="343" name="Google Shape;343;p47"/>
          <p:cNvSpPr txBox="1">
            <a:spLocks noGrp="1"/>
          </p:cNvSpPr>
          <p:nvPr>
            <p:ph type="title" idx="4294967295"/>
          </p:nvPr>
        </p:nvSpPr>
        <p:spPr>
          <a:xfrm>
            <a:off x="365604" y="4237522"/>
            <a:ext cx="35715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s" sz="1000" b="0">
                <a:solidFill>
                  <a:schemeClr val="lt2"/>
                </a:solidFill>
                <a:latin typeface="Ubuntu Light"/>
                <a:ea typeface="Ubuntu Light"/>
                <a:cs typeface="Ubuntu Light"/>
                <a:sym typeface="Ubuntu Light"/>
              </a:rPr>
              <a:t>If you want to </a:t>
            </a:r>
            <a:r>
              <a:rPr lang="es" sz="1000">
                <a:solidFill>
                  <a:schemeClr val="lt2"/>
                </a:solidFill>
              </a:rPr>
              <a:t>modify this graph</a:t>
            </a:r>
            <a:r>
              <a:rPr lang="es" sz="1000" b="0">
                <a:solidFill>
                  <a:schemeClr val="lt2"/>
                </a:solidFill>
                <a:latin typeface="Ubuntu Light"/>
                <a:ea typeface="Ubuntu Light"/>
                <a:cs typeface="Ubuntu Light"/>
                <a:sym typeface="Ubuntu Light"/>
              </a:rPr>
              <a:t>, click on it, follow the link,</a:t>
            </a:r>
            <a:endParaRPr sz="1000" b="0">
              <a:solidFill>
                <a:schemeClr val="lt2"/>
              </a:solidFill>
              <a:latin typeface="Ubuntu Light"/>
              <a:ea typeface="Ubuntu Light"/>
              <a:cs typeface="Ubuntu Light"/>
              <a:sym typeface="Ubuntu Light"/>
            </a:endParaRPr>
          </a:p>
          <a:p>
            <a:pPr marL="0" lvl="0" indent="0" algn="l" rtl="0">
              <a:spcBef>
                <a:spcPts val="0"/>
              </a:spcBef>
              <a:spcAft>
                <a:spcPts val="0"/>
              </a:spcAft>
              <a:buClr>
                <a:schemeClr val="dk1"/>
              </a:buClr>
              <a:buSzPts val="1100"/>
              <a:buFont typeface="Arial"/>
              <a:buNone/>
            </a:pPr>
            <a:r>
              <a:rPr lang="es" sz="1000" b="0">
                <a:solidFill>
                  <a:schemeClr val="lt2"/>
                </a:solidFill>
                <a:latin typeface="Ubuntu Light"/>
                <a:ea typeface="Ubuntu Light"/>
                <a:cs typeface="Ubuntu Light"/>
                <a:sym typeface="Ubuntu Light"/>
              </a:rPr>
              <a:t>change the data and replace it</a:t>
            </a:r>
            <a:endParaRPr sz="1000" b="0">
              <a:solidFill>
                <a:schemeClr val="lt2"/>
              </a:solidFill>
              <a:latin typeface="Ubuntu Light"/>
              <a:ea typeface="Ubuntu Light"/>
              <a:cs typeface="Ubuntu Light"/>
              <a:sym typeface="Ubuntu 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graphicFrame>
        <p:nvGraphicFramePr>
          <p:cNvPr id="348" name="Google Shape;348;p48"/>
          <p:cNvGraphicFramePr/>
          <p:nvPr/>
        </p:nvGraphicFramePr>
        <p:xfrm>
          <a:off x="1068100" y="1677910"/>
          <a:ext cx="3000000" cy="3000000"/>
        </p:xfrm>
        <a:graphic>
          <a:graphicData uri="http://schemas.openxmlformats.org/drawingml/2006/table">
            <a:tbl>
              <a:tblPr>
                <a:noFill/>
                <a:tableStyleId>{DC132026-29B4-4EAC-9494-84C606D6B3D7}</a:tableStyleId>
              </a:tblPr>
              <a:tblGrid>
                <a:gridCol w="1256950">
                  <a:extLst>
                    <a:ext uri="{9D8B030D-6E8A-4147-A177-3AD203B41FA5}">
                      <a16:colId xmlns:a16="http://schemas.microsoft.com/office/drawing/2014/main" val="20000"/>
                    </a:ext>
                  </a:extLst>
                </a:gridCol>
                <a:gridCol w="1946225">
                  <a:extLst>
                    <a:ext uri="{9D8B030D-6E8A-4147-A177-3AD203B41FA5}">
                      <a16:colId xmlns:a16="http://schemas.microsoft.com/office/drawing/2014/main" val="20001"/>
                    </a:ext>
                  </a:extLst>
                </a:gridCol>
                <a:gridCol w="1922100">
                  <a:extLst>
                    <a:ext uri="{9D8B030D-6E8A-4147-A177-3AD203B41FA5}">
                      <a16:colId xmlns:a16="http://schemas.microsoft.com/office/drawing/2014/main" val="20002"/>
                    </a:ext>
                  </a:extLst>
                </a:gridCol>
                <a:gridCol w="1922025">
                  <a:extLst>
                    <a:ext uri="{9D8B030D-6E8A-4147-A177-3AD203B41FA5}">
                      <a16:colId xmlns:a16="http://schemas.microsoft.com/office/drawing/2014/main" val="20003"/>
                    </a:ext>
                  </a:extLst>
                </a:gridCol>
              </a:tblGrid>
              <a:tr h="504125">
                <a:tc>
                  <a:txBody>
                    <a:bodyPr/>
                    <a:lstStyle/>
                    <a:p>
                      <a:pPr marL="0" lvl="0" indent="0" algn="l" rtl="0">
                        <a:spcBef>
                          <a:spcPts val="0"/>
                        </a:spcBef>
                        <a:spcAft>
                          <a:spcPts val="0"/>
                        </a:spcAft>
                        <a:buNone/>
                      </a:pPr>
                      <a:endParaRPr sz="1800">
                        <a:solidFill>
                          <a:srgbClr val="666666"/>
                        </a:solidFill>
                        <a:latin typeface="Ubuntu Light"/>
                        <a:ea typeface="Ubuntu Light"/>
                        <a:cs typeface="Ubuntu Light"/>
                        <a:sym typeface="Ubuntu Light"/>
                      </a:endParaRPr>
                    </a:p>
                  </a:txBody>
                  <a:tcPr marL="91425" marR="91425" marT="68575" marB="68575" anchor="ctr">
                    <a:lnL w="9525" cap="flat" cmpd="sng">
                      <a:solidFill>
                        <a:srgbClr val="EFEFEF">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s" b="1">
                          <a:solidFill>
                            <a:schemeClr val="dk1"/>
                          </a:solidFill>
                          <a:latin typeface="Ubuntu"/>
                          <a:ea typeface="Ubuntu"/>
                          <a:cs typeface="Ubuntu"/>
                          <a:sym typeface="Ubuntu"/>
                        </a:rPr>
                        <a:t>MASS</a:t>
                      </a:r>
                      <a:endParaRPr b="1">
                        <a:solidFill>
                          <a:schemeClr val="dk1"/>
                        </a:solidFill>
                        <a:latin typeface="Ubuntu"/>
                        <a:ea typeface="Ubuntu"/>
                        <a:cs typeface="Ubuntu"/>
                        <a:sym typeface="Ubuntu"/>
                      </a:endParaRPr>
                    </a:p>
                    <a:p>
                      <a:pPr marL="0" lvl="0" indent="0" algn="ctr" rtl="0">
                        <a:spcBef>
                          <a:spcPts val="0"/>
                        </a:spcBef>
                        <a:spcAft>
                          <a:spcPts val="0"/>
                        </a:spcAft>
                        <a:buNone/>
                      </a:pPr>
                      <a:r>
                        <a:rPr lang="es" sz="900" b="1">
                          <a:solidFill>
                            <a:schemeClr val="dk1"/>
                          </a:solidFill>
                          <a:latin typeface="Ubuntu"/>
                          <a:ea typeface="Ubuntu"/>
                          <a:cs typeface="Ubuntu"/>
                          <a:sym typeface="Ubuntu"/>
                        </a:rPr>
                        <a:t>(earths)</a:t>
                      </a:r>
                      <a:endParaRPr sz="900" b="1">
                        <a:solidFill>
                          <a:schemeClr val="dk1"/>
                        </a:solidFill>
                        <a:latin typeface="Ubuntu"/>
                        <a:ea typeface="Ubuntu"/>
                        <a:cs typeface="Ubuntu"/>
                        <a:sym typeface="Ubuntu"/>
                      </a:endParaRPr>
                    </a:p>
                  </a:txBody>
                  <a:tcPr marL="91425" marR="91425" marT="68575" marB="68575">
                    <a:lnL w="9525" cap="flat" cmpd="sng">
                      <a:solidFill>
                        <a:srgbClr val="EFD67E">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s" b="1">
                          <a:solidFill>
                            <a:schemeClr val="dk1"/>
                          </a:solidFill>
                          <a:latin typeface="Ubuntu"/>
                          <a:ea typeface="Ubuntu"/>
                          <a:cs typeface="Ubuntu"/>
                          <a:sym typeface="Ubuntu"/>
                        </a:rPr>
                        <a:t>DIAMETER</a:t>
                      </a:r>
                      <a:endParaRPr b="1">
                        <a:solidFill>
                          <a:schemeClr val="dk1"/>
                        </a:solidFill>
                        <a:latin typeface="Ubuntu"/>
                        <a:ea typeface="Ubuntu"/>
                        <a:cs typeface="Ubuntu"/>
                        <a:sym typeface="Ubuntu"/>
                      </a:endParaRPr>
                    </a:p>
                    <a:p>
                      <a:pPr marL="0" lvl="0" indent="0" algn="ctr" rtl="0">
                        <a:spcBef>
                          <a:spcPts val="0"/>
                        </a:spcBef>
                        <a:spcAft>
                          <a:spcPts val="0"/>
                        </a:spcAft>
                        <a:buNone/>
                      </a:pPr>
                      <a:r>
                        <a:rPr lang="es" sz="900" b="1">
                          <a:solidFill>
                            <a:schemeClr val="dk1"/>
                          </a:solidFill>
                          <a:latin typeface="Ubuntu"/>
                          <a:ea typeface="Ubuntu"/>
                          <a:cs typeface="Ubuntu"/>
                          <a:sym typeface="Ubuntu"/>
                        </a:rPr>
                        <a:t>(earths)</a:t>
                      </a:r>
                      <a:endParaRPr sz="1200" b="1">
                        <a:solidFill>
                          <a:schemeClr val="dk1"/>
                        </a:solidFill>
                        <a:latin typeface="Ubuntu"/>
                        <a:ea typeface="Ubuntu"/>
                        <a:cs typeface="Ubuntu"/>
                        <a:sym typeface="Ubuntu"/>
                      </a:endParaRPr>
                    </a:p>
                  </a:txBody>
                  <a:tcPr marL="91425" marR="91425" marT="68575" marB="68575">
                    <a:lnL w="9525" cap="flat" cmpd="sng">
                      <a:solidFill>
                        <a:srgbClr val="EFD67E">
                          <a:alpha val="0"/>
                        </a:srgbClr>
                      </a:solidFill>
                      <a:prstDash val="solid"/>
                      <a:round/>
                      <a:headEnd type="none" w="sm" len="sm"/>
                      <a:tailEnd type="none" w="sm" len="sm"/>
                    </a:lnL>
                    <a:lnR w="9525" cap="flat" cmpd="sng">
                      <a:solidFill>
                        <a:srgbClr val="EFD67E">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Clr>
                          <a:schemeClr val="dk1"/>
                        </a:buClr>
                        <a:buSzPts val="1100"/>
                        <a:buFont typeface="Arial"/>
                        <a:buNone/>
                      </a:pPr>
                      <a:r>
                        <a:rPr lang="es" b="1">
                          <a:solidFill>
                            <a:schemeClr val="dk1"/>
                          </a:solidFill>
                          <a:latin typeface="Ubuntu"/>
                          <a:ea typeface="Ubuntu"/>
                          <a:cs typeface="Ubuntu"/>
                          <a:sym typeface="Ubuntu"/>
                        </a:rPr>
                        <a:t>SURFACE GRAVITY</a:t>
                      </a:r>
                      <a:endParaRPr b="1">
                        <a:solidFill>
                          <a:schemeClr val="dk1"/>
                        </a:solidFill>
                        <a:latin typeface="Ubuntu"/>
                        <a:ea typeface="Ubuntu"/>
                        <a:cs typeface="Ubuntu"/>
                        <a:sym typeface="Ubuntu"/>
                      </a:endParaRPr>
                    </a:p>
                    <a:p>
                      <a:pPr marL="0" lvl="0" indent="0" algn="ctr" rtl="0">
                        <a:spcBef>
                          <a:spcPts val="0"/>
                        </a:spcBef>
                        <a:spcAft>
                          <a:spcPts val="0"/>
                        </a:spcAft>
                        <a:buClr>
                          <a:schemeClr val="dk1"/>
                        </a:buClr>
                        <a:buSzPts val="1100"/>
                        <a:buFont typeface="Arial"/>
                        <a:buNone/>
                      </a:pPr>
                      <a:r>
                        <a:rPr lang="es" sz="900" b="1">
                          <a:solidFill>
                            <a:schemeClr val="dk1"/>
                          </a:solidFill>
                          <a:latin typeface="Ubuntu"/>
                          <a:ea typeface="Ubuntu"/>
                          <a:cs typeface="Ubuntu"/>
                          <a:sym typeface="Ubuntu"/>
                        </a:rPr>
                        <a:t>(earths)</a:t>
                      </a:r>
                      <a:endParaRPr sz="1200" b="1">
                        <a:solidFill>
                          <a:schemeClr val="dk1"/>
                        </a:solidFill>
                        <a:latin typeface="Ubuntu"/>
                        <a:ea typeface="Ubuntu"/>
                        <a:cs typeface="Ubuntu"/>
                        <a:sym typeface="Ubuntu"/>
                      </a:endParaRPr>
                    </a:p>
                  </a:txBody>
                  <a:tcPr marL="91425" marR="91425" marT="68575" marB="68575">
                    <a:lnL w="9525" cap="flat" cmpd="sng">
                      <a:solidFill>
                        <a:srgbClr val="EFD67E">
                          <a:alpha val="0"/>
                        </a:srgbClr>
                      </a:solidFill>
                      <a:prstDash val="solid"/>
                      <a:round/>
                      <a:headEnd type="none" w="sm" len="sm"/>
                      <a:tailEnd type="none" w="sm" len="sm"/>
                    </a:lnL>
                    <a:lnR w="9525" cap="flat" cmpd="sng">
                      <a:solidFill>
                        <a:srgbClr val="EFEFEF">
                          <a:alpha val="0"/>
                        </a:srgbClr>
                      </a:solidFill>
                      <a:prstDash val="solid"/>
                      <a:round/>
                      <a:headEnd type="none" w="sm" len="sm"/>
                      <a:tailEnd type="none" w="sm" len="sm"/>
                    </a:lnR>
                    <a:lnT w="38100" cap="flat" cmpd="sng">
                      <a:solidFill>
                        <a:srgbClr val="8B81D2">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7400">
                <a:tc>
                  <a:txBody>
                    <a:bodyPr/>
                    <a:lstStyle/>
                    <a:p>
                      <a:pPr marL="0" lvl="0" indent="0" algn="ctr" rtl="0">
                        <a:spcBef>
                          <a:spcPts val="0"/>
                        </a:spcBef>
                        <a:spcAft>
                          <a:spcPts val="0"/>
                        </a:spcAft>
                        <a:buNone/>
                      </a:pPr>
                      <a:r>
                        <a:rPr lang="es" b="1">
                          <a:solidFill>
                            <a:schemeClr val="dk1"/>
                          </a:solidFill>
                          <a:latin typeface="Ubuntu"/>
                          <a:ea typeface="Ubuntu"/>
                          <a:cs typeface="Ubuntu"/>
                          <a:sym typeface="Ubuntu"/>
                        </a:rPr>
                        <a:t>MERCURY</a:t>
                      </a:r>
                      <a:endParaRPr b="1">
                        <a:solidFill>
                          <a:schemeClr val="dk1"/>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s">
                          <a:solidFill>
                            <a:schemeClr val="dk2"/>
                          </a:solidFill>
                          <a:latin typeface="Ubuntu Light"/>
                          <a:ea typeface="Ubuntu Light"/>
                          <a:cs typeface="Ubuntu Light"/>
                          <a:sym typeface="Ubuntu Light"/>
                        </a:rPr>
                        <a:t>0,06</a:t>
                      </a:r>
                      <a:endParaRPr>
                        <a:solidFill>
                          <a:schemeClr val="dk2"/>
                        </a:solidFill>
                        <a:latin typeface="Ubuntu Light"/>
                        <a:ea typeface="Ubuntu Light"/>
                        <a:cs typeface="Ubuntu Light"/>
                        <a:sym typeface="Ubuntu Light"/>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alpha val="27930"/>
                      </a:schemeClr>
                    </a:solidFill>
                  </a:tcPr>
                </a:tc>
                <a:tc>
                  <a:txBody>
                    <a:bodyPr/>
                    <a:lstStyle/>
                    <a:p>
                      <a:pPr marL="0" lvl="0" indent="0" algn="ctr" rtl="0">
                        <a:spcBef>
                          <a:spcPts val="0"/>
                        </a:spcBef>
                        <a:spcAft>
                          <a:spcPts val="0"/>
                        </a:spcAft>
                        <a:buNone/>
                      </a:pPr>
                      <a:r>
                        <a:rPr lang="es">
                          <a:solidFill>
                            <a:schemeClr val="dk2"/>
                          </a:solidFill>
                          <a:latin typeface="Ubuntu Light"/>
                          <a:ea typeface="Ubuntu Light"/>
                          <a:cs typeface="Ubuntu Light"/>
                          <a:sym typeface="Ubuntu Light"/>
                        </a:rPr>
                        <a:t>0,38</a:t>
                      </a:r>
                      <a:endParaRPr>
                        <a:solidFill>
                          <a:schemeClr val="dk2"/>
                        </a:solidFill>
                        <a:latin typeface="Ubuntu Light"/>
                        <a:ea typeface="Ubuntu Light"/>
                        <a:cs typeface="Ubuntu Light"/>
                        <a:sym typeface="Ubuntu Light"/>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alpha val="27930"/>
                      </a:schemeClr>
                    </a:solidFill>
                  </a:tcPr>
                </a:tc>
                <a:tc>
                  <a:txBody>
                    <a:bodyPr/>
                    <a:lstStyle/>
                    <a:p>
                      <a:pPr marL="0" lvl="0" indent="0" algn="ctr" rtl="0">
                        <a:spcBef>
                          <a:spcPts val="0"/>
                        </a:spcBef>
                        <a:spcAft>
                          <a:spcPts val="0"/>
                        </a:spcAft>
                        <a:buNone/>
                      </a:pPr>
                      <a:r>
                        <a:rPr lang="es">
                          <a:solidFill>
                            <a:schemeClr val="dk2"/>
                          </a:solidFill>
                          <a:latin typeface="Ubuntu Light"/>
                          <a:ea typeface="Ubuntu Light"/>
                          <a:cs typeface="Ubuntu Light"/>
                          <a:sym typeface="Ubuntu Light"/>
                        </a:rPr>
                        <a:t>0,38</a:t>
                      </a:r>
                      <a:endParaRPr>
                        <a:solidFill>
                          <a:schemeClr val="dk2"/>
                        </a:solidFill>
                        <a:latin typeface="Ubuntu Light"/>
                        <a:ea typeface="Ubuntu Light"/>
                        <a:cs typeface="Ubuntu Light"/>
                        <a:sym typeface="Ubuntu Light"/>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rgbClr val="312E2F">
                          <a:alpha val="0"/>
                        </a:srgb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alpha val="27930"/>
                      </a:schemeClr>
                    </a:solidFill>
                  </a:tcPr>
                </a:tc>
                <a:extLst>
                  <a:ext uri="{0D108BD9-81ED-4DB2-BD59-A6C34878D82A}">
                    <a16:rowId xmlns:a16="http://schemas.microsoft.com/office/drawing/2014/main" val="10001"/>
                  </a:ext>
                </a:extLst>
              </a:tr>
              <a:tr h="627400">
                <a:tc>
                  <a:txBody>
                    <a:bodyPr/>
                    <a:lstStyle/>
                    <a:p>
                      <a:pPr marL="0" lvl="0" indent="0" algn="ctr" rtl="0">
                        <a:spcBef>
                          <a:spcPts val="0"/>
                        </a:spcBef>
                        <a:spcAft>
                          <a:spcPts val="0"/>
                        </a:spcAft>
                        <a:buNone/>
                      </a:pPr>
                      <a:r>
                        <a:rPr lang="es" b="1">
                          <a:solidFill>
                            <a:schemeClr val="dk1"/>
                          </a:solidFill>
                          <a:latin typeface="Ubuntu"/>
                          <a:ea typeface="Ubuntu"/>
                          <a:cs typeface="Ubuntu"/>
                          <a:sym typeface="Ubuntu"/>
                        </a:rPr>
                        <a:t>MARS</a:t>
                      </a:r>
                      <a:endParaRPr b="1">
                        <a:solidFill>
                          <a:schemeClr val="dk1"/>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s">
                          <a:solidFill>
                            <a:schemeClr val="dk2"/>
                          </a:solidFill>
                          <a:latin typeface="Ubuntu Light"/>
                          <a:ea typeface="Ubuntu Light"/>
                          <a:cs typeface="Ubuntu Light"/>
                          <a:sym typeface="Ubuntu Light"/>
                        </a:rPr>
                        <a:t>0,11</a:t>
                      </a:r>
                      <a:endParaRPr>
                        <a:solidFill>
                          <a:schemeClr val="dk2"/>
                        </a:solidFill>
                        <a:latin typeface="Ubuntu Light"/>
                        <a:ea typeface="Ubuntu Light"/>
                        <a:cs typeface="Ubuntu Light"/>
                        <a:sym typeface="Ubuntu Light"/>
                      </a:endParaRPr>
                    </a:p>
                  </a:txBody>
                  <a:tcPr marL="91425" marR="91425" marT="68575" marB="6857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alpha val="27930"/>
                      </a:schemeClr>
                    </a:solidFill>
                  </a:tcPr>
                </a:tc>
                <a:tc>
                  <a:txBody>
                    <a:bodyPr/>
                    <a:lstStyle/>
                    <a:p>
                      <a:pPr marL="0" lvl="0" indent="0" algn="ctr" rtl="0">
                        <a:spcBef>
                          <a:spcPts val="0"/>
                        </a:spcBef>
                        <a:spcAft>
                          <a:spcPts val="0"/>
                        </a:spcAft>
                        <a:buNone/>
                      </a:pPr>
                      <a:r>
                        <a:rPr lang="es">
                          <a:solidFill>
                            <a:schemeClr val="dk2"/>
                          </a:solidFill>
                          <a:latin typeface="Ubuntu Light"/>
                          <a:ea typeface="Ubuntu Light"/>
                          <a:cs typeface="Ubuntu Light"/>
                          <a:sym typeface="Ubuntu Light"/>
                        </a:rPr>
                        <a:t>0,53</a:t>
                      </a:r>
                      <a:endParaRPr>
                        <a:solidFill>
                          <a:schemeClr val="dk2"/>
                        </a:solidFill>
                        <a:latin typeface="Ubuntu Light"/>
                        <a:ea typeface="Ubuntu Light"/>
                        <a:cs typeface="Ubuntu Light"/>
                        <a:sym typeface="Ubuntu Light"/>
                      </a:endParaRPr>
                    </a:p>
                  </a:txBody>
                  <a:tcPr marL="91425" marR="91425" marT="68575" marB="6857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alpha val="27930"/>
                      </a:schemeClr>
                    </a:solidFill>
                  </a:tcPr>
                </a:tc>
                <a:tc>
                  <a:txBody>
                    <a:bodyPr/>
                    <a:lstStyle/>
                    <a:p>
                      <a:pPr marL="0" lvl="0" indent="0" algn="ctr" rtl="0">
                        <a:spcBef>
                          <a:spcPts val="0"/>
                        </a:spcBef>
                        <a:spcAft>
                          <a:spcPts val="0"/>
                        </a:spcAft>
                        <a:buNone/>
                      </a:pPr>
                      <a:r>
                        <a:rPr lang="es">
                          <a:solidFill>
                            <a:schemeClr val="dk2"/>
                          </a:solidFill>
                          <a:latin typeface="Ubuntu Light"/>
                          <a:ea typeface="Ubuntu Light"/>
                          <a:cs typeface="Ubuntu Light"/>
                          <a:sym typeface="Ubuntu Light"/>
                        </a:rPr>
                        <a:t>0,38</a:t>
                      </a:r>
                      <a:endParaRPr>
                        <a:solidFill>
                          <a:schemeClr val="dk2"/>
                        </a:solidFill>
                        <a:latin typeface="Ubuntu Light"/>
                        <a:ea typeface="Ubuntu Light"/>
                        <a:cs typeface="Ubuntu Light"/>
                        <a:sym typeface="Ubuntu Light"/>
                      </a:endParaRPr>
                    </a:p>
                  </a:txBody>
                  <a:tcPr marL="91425" marR="91425" marT="68575" marB="6857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solidFill>
                      <a:prstDash val="solid"/>
                      <a:round/>
                      <a:headEnd type="none" w="sm" len="sm"/>
                      <a:tailEnd type="none" w="sm" len="sm"/>
                    </a:lnB>
                    <a:solidFill>
                      <a:schemeClr val="accent1">
                        <a:alpha val="27930"/>
                      </a:schemeClr>
                    </a:solidFill>
                  </a:tcPr>
                </a:tc>
                <a:extLst>
                  <a:ext uri="{0D108BD9-81ED-4DB2-BD59-A6C34878D82A}">
                    <a16:rowId xmlns:a16="http://schemas.microsoft.com/office/drawing/2014/main" val="10002"/>
                  </a:ext>
                </a:extLst>
              </a:tr>
              <a:tr h="627400">
                <a:tc>
                  <a:txBody>
                    <a:bodyPr/>
                    <a:lstStyle/>
                    <a:p>
                      <a:pPr marL="0" lvl="0" indent="0" algn="ctr" rtl="0">
                        <a:spcBef>
                          <a:spcPts val="0"/>
                        </a:spcBef>
                        <a:spcAft>
                          <a:spcPts val="0"/>
                        </a:spcAft>
                        <a:buNone/>
                      </a:pPr>
                      <a:r>
                        <a:rPr lang="es" b="1">
                          <a:solidFill>
                            <a:schemeClr val="dk1"/>
                          </a:solidFill>
                          <a:latin typeface="Ubuntu"/>
                          <a:ea typeface="Ubuntu"/>
                          <a:cs typeface="Ubuntu"/>
                          <a:sym typeface="Ubuntu"/>
                        </a:rPr>
                        <a:t>SATURN</a:t>
                      </a:r>
                      <a:endParaRPr b="1">
                        <a:solidFill>
                          <a:schemeClr val="dk1"/>
                        </a:solidFill>
                        <a:latin typeface="Ubuntu"/>
                        <a:ea typeface="Ubuntu"/>
                        <a:cs typeface="Ubuntu"/>
                        <a:sym typeface="Ubuntu"/>
                      </a:endParaRPr>
                    </a:p>
                  </a:txBody>
                  <a:tcPr marL="91425" marR="91425" marT="68575" marB="68575" anchor="ctr">
                    <a:lnL w="9525" cap="flat" cmpd="sng">
                      <a:solidFill>
                        <a:srgbClr val="312E2F">
                          <a:alpha val="0"/>
                        </a:srgb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rgbClr val="312E2F">
                          <a:alpha val="0"/>
                        </a:srgbClr>
                      </a:solidFill>
                      <a:prstDash val="solid"/>
                      <a:round/>
                      <a:headEnd type="none" w="sm" len="sm"/>
                      <a:tailEnd type="none" w="sm" len="sm"/>
                    </a:lnT>
                    <a:lnB w="9525" cap="flat" cmpd="sng">
                      <a:solidFill>
                        <a:srgbClr val="312E2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s">
                          <a:solidFill>
                            <a:schemeClr val="dk2"/>
                          </a:solidFill>
                          <a:latin typeface="Ubuntu Light"/>
                          <a:ea typeface="Ubuntu Light"/>
                          <a:cs typeface="Ubuntu Light"/>
                          <a:sym typeface="Ubuntu Light"/>
                        </a:rPr>
                        <a:t>95,2</a:t>
                      </a:r>
                      <a:endParaRPr>
                        <a:solidFill>
                          <a:schemeClr val="dk2"/>
                        </a:solidFill>
                        <a:latin typeface="Ubuntu Light"/>
                        <a:ea typeface="Ubuntu Light"/>
                        <a:cs typeface="Ubuntu Light"/>
                        <a:sym typeface="Ubuntu Light"/>
                      </a:endParaRPr>
                    </a:p>
                  </a:txBody>
                  <a:tcPr marL="91425" marR="91425" marT="68575" marB="6857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solidFill>
                      <a:schemeClr val="accent1">
                        <a:alpha val="27930"/>
                      </a:schemeClr>
                    </a:solidFill>
                  </a:tcPr>
                </a:tc>
                <a:tc>
                  <a:txBody>
                    <a:bodyPr/>
                    <a:lstStyle/>
                    <a:p>
                      <a:pPr marL="0" lvl="0" indent="0" algn="ctr" rtl="0">
                        <a:spcBef>
                          <a:spcPts val="0"/>
                        </a:spcBef>
                        <a:spcAft>
                          <a:spcPts val="0"/>
                        </a:spcAft>
                        <a:buNone/>
                      </a:pPr>
                      <a:r>
                        <a:rPr lang="es">
                          <a:solidFill>
                            <a:schemeClr val="dk2"/>
                          </a:solidFill>
                          <a:latin typeface="Ubuntu Light"/>
                          <a:ea typeface="Ubuntu Light"/>
                          <a:cs typeface="Ubuntu Light"/>
                          <a:sym typeface="Ubuntu Light"/>
                        </a:rPr>
                        <a:t>9,4</a:t>
                      </a:r>
                      <a:endParaRPr>
                        <a:solidFill>
                          <a:schemeClr val="dk2"/>
                        </a:solidFill>
                        <a:latin typeface="Ubuntu Light"/>
                        <a:ea typeface="Ubuntu Light"/>
                        <a:cs typeface="Ubuntu Light"/>
                        <a:sym typeface="Ubuntu Light"/>
                      </a:endParaRPr>
                    </a:p>
                  </a:txBody>
                  <a:tcPr marL="91425" marR="91425" marT="68575" marB="6857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solidFill>
                      <a:schemeClr val="accent1">
                        <a:alpha val="27930"/>
                      </a:schemeClr>
                    </a:solidFill>
                  </a:tcPr>
                </a:tc>
                <a:tc>
                  <a:txBody>
                    <a:bodyPr/>
                    <a:lstStyle/>
                    <a:p>
                      <a:pPr marL="0" lvl="0" indent="0" algn="ctr" rtl="0">
                        <a:spcBef>
                          <a:spcPts val="0"/>
                        </a:spcBef>
                        <a:spcAft>
                          <a:spcPts val="0"/>
                        </a:spcAft>
                        <a:buNone/>
                      </a:pPr>
                      <a:r>
                        <a:rPr lang="es">
                          <a:solidFill>
                            <a:schemeClr val="dk2"/>
                          </a:solidFill>
                          <a:latin typeface="Ubuntu Light"/>
                          <a:ea typeface="Ubuntu Light"/>
                          <a:cs typeface="Ubuntu Light"/>
                          <a:sym typeface="Ubuntu Light"/>
                        </a:rPr>
                        <a:t>1,16</a:t>
                      </a:r>
                      <a:endParaRPr>
                        <a:solidFill>
                          <a:schemeClr val="dk2"/>
                        </a:solidFill>
                        <a:latin typeface="Ubuntu Light"/>
                        <a:ea typeface="Ubuntu Light"/>
                        <a:cs typeface="Ubuntu Light"/>
                        <a:sym typeface="Ubuntu Light"/>
                      </a:endParaRPr>
                    </a:p>
                  </a:txBody>
                  <a:tcPr marL="91425" marR="91425" marT="68575" marB="68575" anchor="ctr">
                    <a:lnL w="9525" cap="flat" cmpd="sng">
                      <a:solidFill>
                        <a:schemeClr val="accent1">
                          <a:alpha val="0"/>
                        </a:schemeClr>
                      </a:solidFill>
                      <a:prstDash val="solid"/>
                      <a:round/>
                      <a:headEnd type="none" w="sm" len="sm"/>
                      <a:tailEnd type="none" w="sm" len="sm"/>
                    </a:lnL>
                    <a:lnR w="9525" cap="flat" cmpd="sng">
                      <a:solidFill>
                        <a:schemeClr val="accent1">
                          <a:alpha val="0"/>
                        </a:schemeClr>
                      </a:solidFill>
                      <a:prstDash val="solid"/>
                      <a:round/>
                      <a:headEnd type="none" w="sm" len="sm"/>
                      <a:tailEnd type="none" w="sm" len="sm"/>
                    </a:lnR>
                    <a:lnT w="9525" cap="flat" cmpd="sng">
                      <a:solidFill>
                        <a:schemeClr val="accent1"/>
                      </a:solidFill>
                      <a:prstDash val="solid"/>
                      <a:round/>
                      <a:headEnd type="none" w="sm" len="sm"/>
                      <a:tailEnd type="none" w="sm" len="sm"/>
                    </a:lnT>
                    <a:lnB w="9525" cap="flat" cmpd="sng">
                      <a:solidFill>
                        <a:schemeClr val="accent1">
                          <a:alpha val="0"/>
                        </a:schemeClr>
                      </a:solidFill>
                      <a:prstDash val="solid"/>
                      <a:round/>
                      <a:headEnd type="none" w="sm" len="sm"/>
                      <a:tailEnd type="none" w="sm" len="sm"/>
                    </a:lnB>
                    <a:solidFill>
                      <a:schemeClr val="accent1">
                        <a:alpha val="27930"/>
                      </a:schemeClr>
                    </a:solidFill>
                  </a:tcPr>
                </a:tc>
                <a:extLst>
                  <a:ext uri="{0D108BD9-81ED-4DB2-BD59-A6C34878D82A}">
                    <a16:rowId xmlns:a16="http://schemas.microsoft.com/office/drawing/2014/main" val="10003"/>
                  </a:ext>
                </a:extLst>
              </a:tr>
            </a:tbl>
          </a:graphicData>
        </a:graphic>
      </p:graphicFrame>
      <p:sp>
        <p:nvSpPr>
          <p:cNvPr id="349" name="Google Shape;349;p48"/>
          <p:cNvSpPr txBox="1">
            <a:spLocks noGrp="1"/>
          </p:cNvSpPr>
          <p:nvPr>
            <p:ph type="title"/>
          </p:nvPr>
        </p:nvSpPr>
        <p:spPr>
          <a:xfrm>
            <a:off x="1175275" y="569975"/>
            <a:ext cx="6630300" cy="550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b="1"/>
              <a:t>… and the same </a:t>
            </a:r>
            <a:r>
              <a:rPr lang="es"/>
              <a:t>goes for</a:t>
            </a:r>
            <a:r>
              <a:rPr lang="es" b="1"/>
              <a:t> tables</a:t>
            </a:r>
            <a:endParaRPr b="1"/>
          </a:p>
        </p:txBody>
      </p:sp>
      <p:sp>
        <p:nvSpPr>
          <p:cNvPr id="350" name="Google Shape;350;p48"/>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solidFill>
                  <a:srgbClr val="CCCCCC"/>
                </a:solidFill>
              </a:rPr>
              <a:t>17</a:t>
            </a:fld>
            <a:endParaRPr>
              <a:solidFill>
                <a:srgbClr val="CCCCCC"/>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grpSp>
        <p:nvGrpSpPr>
          <p:cNvPr id="355" name="Google Shape;355;p49"/>
          <p:cNvGrpSpPr/>
          <p:nvPr/>
        </p:nvGrpSpPr>
        <p:grpSpPr>
          <a:xfrm>
            <a:off x="1771835" y="1351815"/>
            <a:ext cx="5058350" cy="2982893"/>
            <a:chOff x="2514225" y="4239175"/>
            <a:chExt cx="2084800" cy="1229400"/>
          </a:xfrm>
        </p:grpSpPr>
        <p:sp>
          <p:nvSpPr>
            <p:cNvPr id="356" name="Google Shape;356;p49"/>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9"/>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49"/>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49"/>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49"/>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49"/>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49"/>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49"/>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49"/>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9"/>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9"/>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9"/>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9"/>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9"/>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9"/>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49"/>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49"/>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49"/>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9"/>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49"/>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49"/>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9"/>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9"/>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9"/>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9"/>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49"/>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49"/>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9"/>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49"/>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49"/>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9"/>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49"/>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49"/>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49"/>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9"/>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9"/>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9"/>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9"/>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9"/>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9"/>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9"/>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9"/>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9"/>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9"/>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9"/>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9"/>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9"/>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9"/>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9"/>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9"/>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9"/>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9"/>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9"/>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9"/>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49"/>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49"/>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9"/>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9"/>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9"/>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9"/>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9"/>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9"/>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9"/>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9"/>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9"/>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9"/>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9"/>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9"/>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9"/>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9"/>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9"/>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9"/>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9"/>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9"/>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9"/>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9"/>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9"/>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9"/>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9"/>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9"/>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9"/>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9"/>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9"/>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9"/>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9"/>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9"/>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9"/>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9"/>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9"/>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9"/>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9"/>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9"/>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9"/>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9"/>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9"/>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9"/>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9"/>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49"/>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49"/>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9"/>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9"/>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9"/>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9"/>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9"/>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9"/>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9"/>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9"/>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9"/>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9"/>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9"/>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9"/>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9"/>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9"/>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9"/>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9"/>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9"/>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9"/>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9"/>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9"/>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9"/>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9"/>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9"/>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9"/>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9"/>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9"/>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9"/>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9"/>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9"/>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9"/>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9"/>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9"/>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9"/>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9"/>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9"/>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9"/>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9"/>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9"/>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9"/>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9"/>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9"/>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9"/>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9"/>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9"/>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9"/>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9"/>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9"/>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9"/>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9"/>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9"/>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9"/>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9"/>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9"/>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9"/>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9"/>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9"/>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9"/>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9"/>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9"/>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9"/>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9"/>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9"/>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9"/>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9"/>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9"/>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9"/>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9"/>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9"/>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9"/>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9"/>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9"/>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9"/>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9"/>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9"/>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9"/>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9"/>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49"/>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9"/>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9"/>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9"/>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9"/>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9"/>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9"/>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9"/>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9"/>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9"/>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9"/>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9"/>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9"/>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9"/>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9"/>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9"/>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9"/>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9"/>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9"/>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9"/>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9"/>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9"/>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9"/>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9"/>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9"/>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9"/>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9"/>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9"/>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9"/>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9"/>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9"/>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9"/>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9"/>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9"/>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9"/>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9"/>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9"/>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9"/>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9"/>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9"/>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9"/>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9"/>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9"/>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9"/>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9"/>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9"/>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9"/>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9"/>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9"/>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9"/>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9"/>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9"/>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9"/>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9"/>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9"/>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9"/>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9"/>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9"/>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9"/>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9"/>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9"/>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9"/>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9"/>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9"/>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9"/>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9"/>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9"/>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9"/>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9"/>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9"/>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9"/>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9"/>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9"/>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9"/>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9"/>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9"/>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9"/>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9"/>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9"/>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9"/>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9"/>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9"/>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9"/>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9"/>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9"/>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9"/>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9"/>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9"/>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9"/>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9"/>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9"/>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9"/>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9"/>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9"/>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9"/>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9"/>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9"/>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9"/>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0" name="Google Shape;630;p49"/>
          <p:cNvSpPr/>
          <p:nvPr/>
        </p:nvSpPr>
        <p:spPr>
          <a:xfrm>
            <a:off x="2391440" y="1492918"/>
            <a:ext cx="4237715" cy="2671235"/>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 name="Google Shape;631;p49"/>
          <p:cNvGrpSpPr/>
          <p:nvPr/>
        </p:nvGrpSpPr>
        <p:grpSpPr>
          <a:xfrm>
            <a:off x="2346444" y="1398064"/>
            <a:ext cx="4326699" cy="2814933"/>
            <a:chOff x="2732000" y="1526850"/>
            <a:chExt cx="1783250" cy="1160175"/>
          </a:xfrm>
        </p:grpSpPr>
        <p:sp>
          <p:nvSpPr>
            <p:cNvPr id="632" name="Google Shape;632;p49"/>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9"/>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9"/>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9"/>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9"/>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9"/>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9"/>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9"/>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9"/>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9"/>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9"/>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9"/>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9"/>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9"/>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9"/>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9"/>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9"/>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9"/>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9"/>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9"/>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49"/>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9"/>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9"/>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9"/>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9"/>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9"/>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9"/>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9"/>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9"/>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9"/>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49"/>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9"/>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9"/>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49"/>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49"/>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 name="Google Shape;668;p49"/>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b="1"/>
              <a:t>This is a map</a:t>
            </a:r>
            <a:endParaRPr b="1"/>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grpSp>
        <p:nvGrpSpPr>
          <p:cNvPr id="673" name="Google Shape;673;p50"/>
          <p:cNvGrpSpPr/>
          <p:nvPr/>
        </p:nvGrpSpPr>
        <p:grpSpPr>
          <a:xfrm>
            <a:off x="1907514" y="1611245"/>
            <a:ext cx="5328973" cy="2793092"/>
            <a:chOff x="1907514" y="1611245"/>
            <a:chExt cx="5328973" cy="2793092"/>
          </a:xfrm>
        </p:grpSpPr>
        <p:sp>
          <p:nvSpPr>
            <p:cNvPr id="674" name="Google Shape;674;p50"/>
            <p:cNvSpPr/>
            <p:nvPr/>
          </p:nvSpPr>
          <p:spPr>
            <a:xfrm>
              <a:off x="1907514" y="1611245"/>
              <a:ext cx="1103817" cy="1191534"/>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0"/>
            <p:cNvSpPr/>
            <p:nvPr/>
          </p:nvSpPr>
          <p:spPr>
            <a:xfrm>
              <a:off x="3974021" y="1611245"/>
              <a:ext cx="1101018" cy="1191534"/>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0"/>
            <p:cNvSpPr/>
            <p:nvPr/>
          </p:nvSpPr>
          <p:spPr>
            <a:xfrm>
              <a:off x="2921990" y="3212803"/>
              <a:ext cx="1104050" cy="1191534"/>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0"/>
            <p:cNvSpPr/>
            <p:nvPr/>
          </p:nvSpPr>
          <p:spPr>
            <a:xfrm>
              <a:off x="5000161" y="3212803"/>
              <a:ext cx="1103817" cy="1191534"/>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0"/>
            <p:cNvSpPr/>
            <p:nvPr/>
          </p:nvSpPr>
          <p:spPr>
            <a:xfrm>
              <a:off x="6040529" y="1611245"/>
              <a:ext cx="1104050" cy="1191534"/>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0"/>
            <p:cNvSpPr/>
            <p:nvPr/>
          </p:nvSpPr>
          <p:spPr>
            <a:xfrm>
              <a:off x="1976560" y="2983732"/>
              <a:ext cx="5259926" cy="48117"/>
            </a:xfrm>
            <a:custGeom>
              <a:avLst/>
              <a:gdLst/>
              <a:ahLst/>
              <a:cxnLst/>
              <a:rect l="l" t="t" r="r" b="b"/>
              <a:pathLst>
                <a:path w="22549" h="211" extrusionOk="0">
                  <a:moveTo>
                    <a:pt x="0" y="1"/>
                  </a:moveTo>
                  <a:lnTo>
                    <a:pt x="0" y="210"/>
                  </a:lnTo>
                  <a:lnTo>
                    <a:pt x="22548" y="210"/>
                  </a:lnTo>
                  <a:lnTo>
                    <a:pt x="225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0"/>
            <p:cNvSpPr/>
            <p:nvPr/>
          </p:nvSpPr>
          <p:spPr>
            <a:xfrm>
              <a:off x="2284006" y="2909504"/>
              <a:ext cx="267557" cy="224852"/>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0"/>
            <p:cNvSpPr/>
            <p:nvPr/>
          </p:nvSpPr>
          <p:spPr>
            <a:xfrm>
              <a:off x="3321575" y="2909732"/>
              <a:ext cx="267557" cy="224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0"/>
            <p:cNvSpPr/>
            <p:nvPr/>
          </p:nvSpPr>
          <p:spPr>
            <a:xfrm>
              <a:off x="4359144" y="2909276"/>
              <a:ext cx="267557" cy="22394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0"/>
            <p:cNvSpPr/>
            <p:nvPr/>
          </p:nvSpPr>
          <p:spPr>
            <a:xfrm>
              <a:off x="5399513" y="2909732"/>
              <a:ext cx="264757" cy="224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0"/>
            <p:cNvSpPr/>
            <p:nvPr/>
          </p:nvSpPr>
          <p:spPr>
            <a:xfrm>
              <a:off x="6474638" y="2909276"/>
              <a:ext cx="267557" cy="22394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 name="Google Shape;685;p50"/>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A timeline always works fine</a:t>
            </a:r>
            <a:endParaRPr/>
          </a:p>
        </p:txBody>
      </p:sp>
      <p:sp>
        <p:nvSpPr>
          <p:cNvPr id="686" name="Google Shape;686;p50"/>
          <p:cNvSpPr txBox="1">
            <a:spLocks noGrp="1"/>
          </p:cNvSpPr>
          <p:nvPr>
            <p:ph type="body" idx="4294967295"/>
          </p:nvPr>
        </p:nvSpPr>
        <p:spPr>
          <a:xfrm>
            <a:off x="1907525" y="1860550"/>
            <a:ext cx="1099500" cy="81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sz="1000">
                <a:solidFill>
                  <a:schemeClr val="dk1"/>
                </a:solidFill>
                <a:latin typeface="Ubuntu"/>
                <a:ea typeface="Ubuntu"/>
                <a:cs typeface="Ubuntu"/>
                <a:sym typeface="Ubuntu"/>
              </a:rPr>
              <a:t>Mercury is the smallest planet in our Solar System</a:t>
            </a:r>
            <a:endParaRPr sz="1000">
              <a:solidFill>
                <a:schemeClr val="dk1"/>
              </a:solidFill>
              <a:latin typeface="Ubuntu"/>
              <a:ea typeface="Ubuntu"/>
              <a:cs typeface="Ubuntu"/>
              <a:sym typeface="Ubuntu"/>
            </a:endParaRPr>
          </a:p>
        </p:txBody>
      </p:sp>
      <p:sp>
        <p:nvSpPr>
          <p:cNvPr id="687" name="Google Shape;687;p50"/>
          <p:cNvSpPr txBox="1">
            <a:spLocks noGrp="1"/>
          </p:cNvSpPr>
          <p:nvPr>
            <p:ph type="body" idx="4294967295"/>
          </p:nvPr>
        </p:nvSpPr>
        <p:spPr>
          <a:xfrm>
            <a:off x="2003525" y="1688925"/>
            <a:ext cx="854100" cy="237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chemeClr val="dk1"/>
                </a:solidFill>
                <a:latin typeface="Ubuntu Medium"/>
                <a:ea typeface="Ubuntu Medium"/>
                <a:cs typeface="Ubuntu Medium"/>
                <a:sym typeface="Ubuntu Medium"/>
              </a:rPr>
              <a:t>DAY 1</a:t>
            </a:r>
            <a:endParaRPr sz="1200">
              <a:solidFill>
                <a:schemeClr val="dk1"/>
              </a:solidFill>
              <a:latin typeface="Ubuntu Medium"/>
              <a:ea typeface="Ubuntu Medium"/>
              <a:cs typeface="Ubuntu Medium"/>
              <a:sym typeface="Ubuntu Medium"/>
            </a:endParaRPr>
          </a:p>
        </p:txBody>
      </p:sp>
      <p:sp>
        <p:nvSpPr>
          <p:cNvPr id="688" name="Google Shape;688;p50"/>
          <p:cNvSpPr txBox="1">
            <a:spLocks noGrp="1"/>
          </p:cNvSpPr>
          <p:nvPr>
            <p:ph type="body" idx="4294967295"/>
          </p:nvPr>
        </p:nvSpPr>
        <p:spPr>
          <a:xfrm>
            <a:off x="3962475" y="1877725"/>
            <a:ext cx="1099500" cy="67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sz="1000">
                <a:solidFill>
                  <a:schemeClr val="dk1"/>
                </a:solidFill>
                <a:latin typeface="Ubuntu"/>
                <a:ea typeface="Ubuntu"/>
                <a:cs typeface="Ubuntu"/>
                <a:sym typeface="Ubuntu"/>
              </a:rPr>
              <a:t>Despite being red, Mars is a cold place, not hot</a:t>
            </a:r>
            <a:endParaRPr sz="1000">
              <a:solidFill>
                <a:schemeClr val="dk1"/>
              </a:solidFill>
              <a:latin typeface="Ubuntu"/>
              <a:ea typeface="Ubuntu"/>
              <a:cs typeface="Ubuntu"/>
              <a:sym typeface="Ubuntu"/>
            </a:endParaRPr>
          </a:p>
        </p:txBody>
      </p:sp>
      <p:sp>
        <p:nvSpPr>
          <p:cNvPr id="689" name="Google Shape;689;p50"/>
          <p:cNvSpPr txBox="1">
            <a:spLocks noGrp="1"/>
          </p:cNvSpPr>
          <p:nvPr>
            <p:ph type="body" idx="4294967295"/>
          </p:nvPr>
        </p:nvSpPr>
        <p:spPr>
          <a:xfrm>
            <a:off x="4095200" y="1688913"/>
            <a:ext cx="854100"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chemeClr val="dk1"/>
                </a:solidFill>
                <a:latin typeface="Ubuntu Medium"/>
                <a:ea typeface="Ubuntu Medium"/>
                <a:cs typeface="Ubuntu Medium"/>
                <a:sym typeface="Ubuntu Medium"/>
              </a:rPr>
              <a:t>DAY 3</a:t>
            </a:r>
            <a:endParaRPr sz="1200">
              <a:solidFill>
                <a:schemeClr val="dk1"/>
              </a:solidFill>
              <a:latin typeface="Ubuntu Medium"/>
              <a:ea typeface="Ubuntu Medium"/>
              <a:cs typeface="Ubuntu Medium"/>
              <a:sym typeface="Ubuntu Medium"/>
            </a:endParaRPr>
          </a:p>
        </p:txBody>
      </p:sp>
      <p:sp>
        <p:nvSpPr>
          <p:cNvPr id="690" name="Google Shape;690;p50"/>
          <p:cNvSpPr txBox="1">
            <a:spLocks noGrp="1"/>
          </p:cNvSpPr>
          <p:nvPr>
            <p:ph type="body" idx="4294967295"/>
          </p:nvPr>
        </p:nvSpPr>
        <p:spPr>
          <a:xfrm>
            <a:off x="2942200" y="3623600"/>
            <a:ext cx="1057200" cy="67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sz="1000">
                <a:solidFill>
                  <a:schemeClr val="dk1"/>
                </a:solidFill>
                <a:latin typeface="Ubuntu"/>
                <a:ea typeface="Ubuntu"/>
                <a:cs typeface="Ubuntu"/>
                <a:sym typeface="Ubuntu"/>
              </a:rPr>
              <a:t>Venus has a beautiful name, but it’s terribly hot</a:t>
            </a:r>
            <a:endParaRPr sz="1000">
              <a:solidFill>
                <a:schemeClr val="dk1"/>
              </a:solidFill>
              <a:latin typeface="Ubuntu"/>
              <a:ea typeface="Ubuntu"/>
              <a:cs typeface="Ubuntu"/>
              <a:sym typeface="Ubuntu"/>
            </a:endParaRPr>
          </a:p>
        </p:txBody>
      </p:sp>
      <p:sp>
        <p:nvSpPr>
          <p:cNvPr id="691" name="Google Shape;691;p50"/>
          <p:cNvSpPr txBox="1">
            <a:spLocks noGrp="1"/>
          </p:cNvSpPr>
          <p:nvPr>
            <p:ph type="body" idx="4294967295"/>
          </p:nvPr>
        </p:nvSpPr>
        <p:spPr>
          <a:xfrm>
            <a:off x="3022675" y="3403413"/>
            <a:ext cx="854100"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chemeClr val="dk1"/>
                </a:solidFill>
                <a:latin typeface="Ubuntu Medium"/>
                <a:ea typeface="Ubuntu Medium"/>
                <a:cs typeface="Ubuntu Medium"/>
                <a:sym typeface="Ubuntu Medium"/>
              </a:rPr>
              <a:t>DAY 2</a:t>
            </a:r>
            <a:endParaRPr sz="1200">
              <a:solidFill>
                <a:schemeClr val="dk1"/>
              </a:solidFill>
              <a:latin typeface="Ubuntu Medium"/>
              <a:ea typeface="Ubuntu Medium"/>
              <a:cs typeface="Ubuntu Medium"/>
              <a:sym typeface="Ubuntu Medium"/>
            </a:endParaRPr>
          </a:p>
        </p:txBody>
      </p:sp>
      <p:sp>
        <p:nvSpPr>
          <p:cNvPr id="692" name="Google Shape;692;p50"/>
          <p:cNvSpPr txBox="1">
            <a:spLocks noGrp="1"/>
          </p:cNvSpPr>
          <p:nvPr>
            <p:ph type="body" idx="4294967295"/>
          </p:nvPr>
        </p:nvSpPr>
        <p:spPr>
          <a:xfrm>
            <a:off x="4991100" y="3623600"/>
            <a:ext cx="1128300" cy="679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sz="1000">
                <a:solidFill>
                  <a:schemeClr val="dk1"/>
                </a:solidFill>
                <a:latin typeface="Ubuntu"/>
                <a:ea typeface="Ubuntu"/>
                <a:cs typeface="Ubuntu"/>
                <a:sym typeface="Ubuntu"/>
              </a:rPr>
              <a:t>Jupiter is the biggest planet in our Solar System</a:t>
            </a:r>
            <a:br>
              <a:rPr lang="es" sz="1000">
                <a:solidFill>
                  <a:schemeClr val="dk1"/>
                </a:solidFill>
                <a:latin typeface="Ubuntu"/>
                <a:ea typeface="Ubuntu"/>
                <a:cs typeface="Ubuntu"/>
                <a:sym typeface="Ubuntu"/>
              </a:rPr>
            </a:br>
            <a:endParaRPr sz="1000">
              <a:solidFill>
                <a:schemeClr val="dk1"/>
              </a:solidFill>
              <a:latin typeface="Ubuntu"/>
              <a:ea typeface="Ubuntu"/>
              <a:cs typeface="Ubuntu"/>
              <a:sym typeface="Ubuntu"/>
            </a:endParaRPr>
          </a:p>
        </p:txBody>
      </p:sp>
      <p:sp>
        <p:nvSpPr>
          <p:cNvPr id="693" name="Google Shape;693;p50"/>
          <p:cNvSpPr txBox="1">
            <a:spLocks noGrp="1"/>
          </p:cNvSpPr>
          <p:nvPr>
            <p:ph type="body" idx="4294967295"/>
          </p:nvPr>
        </p:nvSpPr>
        <p:spPr>
          <a:xfrm>
            <a:off x="5140800" y="3403425"/>
            <a:ext cx="854100" cy="33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chemeClr val="dk1"/>
                </a:solidFill>
                <a:latin typeface="Ubuntu Medium"/>
                <a:ea typeface="Ubuntu Medium"/>
                <a:cs typeface="Ubuntu Medium"/>
                <a:sym typeface="Ubuntu Medium"/>
              </a:rPr>
              <a:t>DAY 4</a:t>
            </a:r>
            <a:endParaRPr sz="1200">
              <a:solidFill>
                <a:schemeClr val="dk1"/>
              </a:solidFill>
              <a:latin typeface="Ubuntu Medium"/>
              <a:ea typeface="Ubuntu Medium"/>
              <a:cs typeface="Ubuntu Medium"/>
              <a:sym typeface="Ubuntu Medium"/>
            </a:endParaRPr>
          </a:p>
        </p:txBody>
      </p:sp>
      <p:sp>
        <p:nvSpPr>
          <p:cNvPr id="694" name="Google Shape;694;p50"/>
          <p:cNvSpPr txBox="1"/>
          <p:nvPr/>
        </p:nvSpPr>
        <p:spPr>
          <a:xfrm>
            <a:off x="5954025" y="1909100"/>
            <a:ext cx="1282500" cy="67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000">
                <a:solidFill>
                  <a:schemeClr val="dk1"/>
                </a:solidFill>
                <a:latin typeface="Ubuntu"/>
                <a:ea typeface="Ubuntu"/>
                <a:cs typeface="Ubuntu"/>
                <a:sym typeface="Ubuntu"/>
              </a:rPr>
              <a:t>Saturn is composed mostly of hydrogen and helium</a:t>
            </a:r>
            <a:br>
              <a:rPr lang="es" sz="1000">
                <a:solidFill>
                  <a:schemeClr val="dk1"/>
                </a:solidFill>
                <a:latin typeface="Ubuntu"/>
                <a:ea typeface="Ubuntu"/>
                <a:cs typeface="Ubuntu"/>
                <a:sym typeface="Ubuntu"/>
              </a:rPr>
            </a:br>
            <a:endParaRPr sz="1000">
              <a:solidFill>
                <a:schemeClr val="dk1"/>
              </a:solidFill>
              <a:latin typeface="Ubuntu"/>
              <a:ea typeface="Ubuntu"/>
              <a:cs typeface="Ubuntu"/>
              <a:sym typeface="Ubuntu"/>
            </a:endParaRPr>
          </a:p>
        </p:txBody>
      </p:sp>
      <p:sp>
        <p:nvSpPr>
          <p:cNvPr id="695" name="Google Shape;695;p50"/>
          <p:cNvSpPr txBox="1"/>
          <p:nvPr/>
        </p:nvSpPr>
        <p:spPr>
          <a:xfrm>
            <a:off x="6186875" y="1688925"/>
            <a:ext cx="854100" cy="33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chemeClr val="dk1"/>
                </a:solidFill>
                <a:latin typeface="Ubuntu Medium"/>
                <a:ea typeface="Ubuntu Medium"/>
                <a:cs typeface="Ubuntu Medium"/>
                <a:sym typeface="Ubuntu Medium"/>
              </a:rPr>
              <a:t>DAY 5</a:t>
            </a:r>
            <a:endParaRPr sz="1200">
              <a:solidFill>
                <a:schemeClr val="dk1"/>
              </a:solidFill>
              <a:latin typeface="Ubuntu Medium"/>
              <a:ea typeface="Ubuntu Medium"/>
              <a:cs typeface="Ubuntu Medium"/>
              <a:sym typeface="Ubuntu Medium"/>
            </a:endParaRPr>
          </a:p>
        </p:txBody>
      </p:sp>
      <p:sp>
        <p:nvSpPr>
          <p:cNvPr id="696" name="Google Shape;696;p50"/>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solidFill>
                  <a:srgbClr val="CCCCCC"/>
                </a:solidFill>
              </a:rPr>
              <a:t>19</a:t>
            </a:fld>
            <a:endParaRPr>
              <a:solidFill>
                <a:srgbClr val="CCCCCC"/>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3"/>
          <p:cNvSpPr txBox="1">
            <a:spLocks noGrp="1"/>
          </p:cNvSpPr>
          <p:nvPr>
            <p:ph type="title"/>
          </p:nvPr>
        </p:nvSpPr>
        <p:spPr>
          <a:xfrm>
            <a:off x="4698275" y="189950"/>
            <a:ext cx="5311200" cy="1114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a:t>Contents</a:t>
            </a:r>
            <a:endParaRPr/>
          </a:p>
        </p:txBody>
      </p:sp>
      <p:sp>
        <p:nvSpPr>
          <p:cNvPr id="200" name="Google Shape;200;p3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2</a:t>
            </a:fld>
            <a:endParaRPr/>
          </a:p>
        </p:txBody>
      </p:sp>
      <p:sp>
        <p:nvSpPr>
          <p:cNvPr id="201" name="Google Shape;201;p33"/>
          <p:cNvSpPr txBox="1">
            <a:spLocks noGrp="1"/>
          </p:cNvSpPr>
          <p:nvPr>
            <p:ph type="title" idx="2"/>
          </p:nvPr>
        </p:nvSpPr>
        <p:spPr>
          <a:xfrm>
            <a:off x="4696225" y="1198788"/>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About us</a:t>
            </a:r>
            <a:endParaRPr/>
          </a:p>
        </p:txBody>
      </p:sp>
      <p:sp>
        <p:nvSpPr>
          <p:cNvPr id="202" name="Google Shape;202;p33"/>
          <p:cNvSpPr txBox="1">
            <a:spLocks noGrp="1"/>
          </p:cNvSpPr>
          <p:nvPr>
            <p:ph type="subTitle" idx="3"/>
          </p:nvPr>
        </p:nvSpPr>
        <p:spPr>
          <a:xfrm>
            <a:off x="4696224" y="2836672"/>
            <a:ext cx="33672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This is the subtitle that makes it comprehensible</a:t>
            </a:r>
            <a:endParaRPr/>
          </a:p>
        </p:txBody>
      </p:sp>
      <p:sp>
        <p:nvSpPr>
          <p:cNvPr id="203" name="Google Shape;203;p33"/>
          <p:cNvSpPr txBox="1">
            <a:spLocks noGrp="1"/>
          </p:cNvSpPr>
          <p:nvPr>
            <p:ph type="title" idx="4"/>
          </p:nvPr>
        </p:nvSpPr>
        <p:spPr>
          <a:xfrm>
            <a:off x="4696225" y="2326013"/>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Creative info</a:t>
            </a:r>
            <a:endParaRPr/>
          </a:p>
        </p:txBody>
      </p:sp>
      <p:sp>
        <p:nvSpPr>
          <p:cNvPr id="204" name="Google Shape;204;p33"/>
          <p:cNvSpPr txBox="1">
            <a:spLocks noGrp="1"/>
          </p:cNvSpPr>
          <p:nvPr>
            <p:ph type="subTitle" idx="1"/>
          </p:nvPr>
        </p:nvSpPr>
        <p:spPr>
          <a:xfrm>
            <a:off x="4696224" y="1709442"/>
            <a:ext cx="33672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This is the subtitle that makes it comprehensible</a:t>
            </a:r>
            <a:endParaRPr/>
          </a:p>
        </p:txBody>
      </p:sp>
      <p:sp>
        <p:nvSpPr>
          <p:cNvPr id="205" name="Google Shape;205;p33"/>
          <p:cNvSpPr txBox="1">
            <a:spLocks noGrp="1"/>
          </p:cNvSpPr>
          <p:nvPr>
            <p:ph type="subTitle" idx="5"/>
          </p:nvPr>
        </p:nvSpPr>
        <p:spPr>
          <a:xfrm>
            <a:off x="4696224" y="3967490"/>
            <a:ext cx="33672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This is the subtitle that makes it comprehensible</a:t>
            </a:r>
            <a:endParaRPr/>
          </a:p>
        </p:txBody>
      </p:sp>
      <p:sp>
        <p:nvSpPr>
          <p:cNvPr id="206" name="Google Shape;206;p33"/>
          <p:cNvSpPr txBox="1">
            <a:spLocks noGrp="1"/>
          </p:cNvSpPr>
          <p:nvPr>
            <p:ph type="title" idx="6"/>
          </p:nvPr>
        </p:nvSpPr>
        <p:spPr>
          <a:xfrm>
            <a:off x="4696225" y="3453254"/>
            <a:ext cx="5311200" cy="68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Data analysis</a:t>
            </a:r>
            <a:endParaRPr/>
          </a:p>
        </p:txBody>
      </p:sp>
      <p:sp>
        <p:nvSpPr>
          <p:cNvPr id="207" name="Google Shape;207;p33"/>
          <p:cNvSpPr txBox="1">
            <a:spLocks noGrp="1"/>
          </p:cNvSpPr>
          <p:nvPr>
            <p:ph type="title" idx="7"/>
          </p:nvPr>
        </p:nvSpPr>
        <p:spPr>
          <a:xfrm>
            <a:off x="3372225" y="151827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1</a:t>
            </a:r>
            <a:endParaRPr/>
          </a:p>
        </p:txBody>
      </p:sp>
      <p:sp>
        <p:nvSpPr>
          <p:cNvPr id="208" name="Google Shape;208;p33"/>
          <p:cNvSpPr txBox="1">
            <a:spLocks noGrp="1"/>
          </p:cNvSpPr>
          <p:nvPr>
            <p:ph type="title" idx="8"/>
          </p:nvPr>
        </p:nvSpPr>
        <p:spPr>
          <a:xfrm>
            <a:off x="3372225" y="2645500"/>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2</a:t>
            </a:r>
            <a:endParaRPr/>
          </a:p>
        </p:txBody>
      </p:sp>
      <p:sp>
        <p:nvSpPr>
          <p:cNvPr id="209" name="Google Shape;209;p33"/>
          <p:cNvSpPr txBox="1">
            <a:spLocks noGrp="1"/>
          </p:cNvSpPr>
          <p:nvPr>
            <p:ph type="title" idx="9"/>
          </p:nvPr>
        </p:nvSpPr>
        <p:spPr>
          <a:xfrm>
            <a:off x="3372225" y="3772725"/>
            <a:ext cx="1258800" cy="63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t>3</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00"/>
        <p:cNvGrpSpPr/>
        <p:nvPr/>
      </p:nvGrpSpPr>
      <p:grpSpPr>
        <a:xfrm>
          <a:off x="0" y="0"/>
          <a:ext cx="0" cy="0"/>
          <a:chOff x="0" y="0"/>
          <a:chExt cx="0" cy="0"/>
        </a:xfrm>
      </p:grpSpPr>
      <p:sp>
        <p:nvSpPr>
          <p:cNvPr id="701" name="Google Shape;701;p51"/>
          <p:cNvSpPr txBox="1">
            <a:spLocks noGrp="1"/>
          </p:cNvSpPr>
          <p:nvPr>
            <p:ph type="title"/>
          </p:nvPr>
        </p:nvSpPr>
        <p:spPr>
          <a:xfrm>
            <a:off x="0" y="2466400"/>
            <a:ext cx="91440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8200"/>
              <a:t>4,498,300,000</a:t>
            </a:r>
            <a:endParaRPr sz="8200"/>
          </a:p>
        </p:txBody>
      </p:sp>
      <p:sp>
        <p:nvSpPr>
          <p:cNvPr id="702" name="Google Shape;702;p51"/>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20</a:t>
            </a:fld>
            <a:endParaRPr sz="1200">
              <a:solidFill>
                <a:srgbClr val="CCCCCC"/>
              </a:solidFill>
              <a:latin typeface="Arvo"/>
              <a:ea typeface="Arvo"/>
              <a:cs typeface="Arvo"/>
              <a:sym typeface="Arvo"/>
            </a:endParaRPr>
          </a:p>
        </p:txBody>
      </p:sp>
      <p:sp>
        <p:nvSpPr>
          <p:cNvPr id="703" name="Google Shape;703;p51"/>
          <p:cNvSpPr txBox="1">
            <a:spLocks noGrp="1"/>
          </p:cNvSpPr>
          <p:nvPr>
            <p:ph type="subTitle" idx="1"/>
          </p:nvPr>
        </p:nvSpPr>
        <p:spPr>
          <a:xfrm>
            <a:off x="1261750" y="3015325"/>
            <a:ext cx="66204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800">
                <a:solidFill>
                  <a:schemeClr val="lt1"/>
                </a:solidFill>
              </a:rPr>
              <a:t>Big numbers catch your audience’s attention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07"/>
        <p:cNvGrpSpPr/>
        <p:nvPr/>
      </p:nvGrpSpPr>
      <p:grpSpPr>
        <a:xfrm>
          <a:off x="0" y="0"/>
          <a:ext cx="0" cy="0"/>
          <a:chOff x="0" y="0"/>
          <a:chExt cx="0" cy="0"/>
        </a:xfrm>
      </p:grpSpPr>
      <p:sp>
        <p:nvSpPr>
          <p:cNvPr id="708" name="Google Shape;708;p52"/>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21</a:t>
            </a:fld>
            <a:endParaRPr/>
          </a:p>
        </p:txBody>
      </p:sp>
      <p:sp>
        <p:nvSpPr>
          <p:cNvPr id="709" name="Google Shape;709;p52"/>
          <p:cNvSpPr txBox="1">
            <a:spLocks noGrp="1"/>
          </p:cNvSpPr>
          <p:nvPr>
            <p:ph type="title"/>
          </p:nvPr>
        </p:nvSpPr>
        <p:spPr>
          <a:xfrm>
            <a:off x="742950" y="832600"/>
            <a:ext cx="7729500" cy="88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4800"/>
              <a:t>333,000.00</a:t>
            </a:r>
            <a:endParaRPr/>
          </a:p>
        </p:txBody>
      </p:sp>
      <p:sp>
        <p:nvSpPr>
          <p:cNvPr id="710" name="Google Shape;710;p52"/>
          <p:cNvSpPr txBox="1">
            <a:spLocks noGrp="1"/>
          </p:cNvSpPr>
          <p:nvPr>
            <p:ph type="subTitle" idx="1"/>
          </p:nvPr>
        </p:nvSpPr>
        <p:spPr>
          <a:xfrm>
            <a:off x="1667075" y="1469500"/>
            <a:ext cx="5809800" cy="3141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Clr>
                <a:schemeClr val="dk1"/>
              </a:buClr>
              <a:buSzPts val="1100"/>
              <a:buFont typeface="Arial"/>
              <a:buNone/>
            </a:pPr>
            <a:r>
              <a:rPr lang="es">
                <a:solidFill>
                  <a:schemeClr val="dk2"/>
                </a:solidFill>
              </a:rPr>
              <a:t>earths is the Sun’s mass</a:t>
            </a:r>
            <a:endParaRPr>
              <a:solidFill>
                <a:schemeClr val="dk2"/>
              </a:solidFill>
            </a:endParaRPr>
          </a:p>
          <a:p>
            <a:pPr marL="0" lvl="0" indent="0" algn="ctr" rtl="0">
              <a:spcBef>
                <a:spcPts val="0"/>
              </a:spcBef>
              <a:spcAft>
                <a:spcPts val="0"/>
              </a:spcAft>
              <a:buNone/>
            </a:pPr>
            <a:endParaRPr/>
          </a:p>
        </p:txBody>
      </p:sp>
      <p:sp>
        <p:nvSpPr>
          <p:cNvPr id="711" name="Google Shape;711;p52"/>
          <p:cNvSpPr txBox="1">
            <a:spLocks noGrp="1"/>
          </p:cNvSpPr>
          <p:nvPr>
            <p:ph type="title" idx="2"/>
          </p:nvPr>
        </p:nvSpPr>
        <p:spPr>
          <a:xfrm>
            <a:off x="742950" y="1956000"/>
            <a:ext cx="7729500" cy="88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4800"/>
              <a:t>24h 37m 23s</a:t>
            </a:r>
            <a:endParaRPr/>
          </a:p>
        </p:txBody>
      </p:sp>
      <p:sp>
        <p:nvSpPr>
          <p:cNvPr id="712" name="Google Shape;712;p52"/>
          <p:cNvSpPr txBox="1">
            <a:spLocks noGrp="1"/>
          </p:cNvSpPr>
          <p:nvPr>
            <p:ph type="subTitle" idx="3"/>
          </p:nvPr>
        </p:nvSpPr>
        <p:spPr>
          <a:xfrm>
            <a:off x="1667075" y="2592900"/>
            <a:ext cx="5809800" cy="3141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Clr>
                <a:schemeClr val="dk1"/>
              </a:buClr>
              <a:buSzPts val="1100"/>
              <a:buFont typeface="Arial"/>
              <a:buNone/>
            </a:pPr>
            <a:r>
              <a:rPr lang="es">
                <a:solidFill>
                  <a:schemeClr val="dk2"/>
                </a:solidFill>
              </a:rPr>
              <a:t>is Jupiter’s rotation period</a:t>
            </a:r>
            <a:endParaRPr>
              <a:solidFill>
                <a:schemeClr val="dk2"/>
              </a:solidFill>
            </a:endParaRPr>
          </a:p>
        </p:txBody>
      </p:sp>
      <p:sp>
        <p:nvSpPr>
          <p:cNvPr id="713" name="Google Shape;713;p52"/>
          <p:cNvSpPr txBox="1">
            <a:spLocks noGrp="1"/>
          </p:cNvSpPr>
          <p:nvPr>
            <p:ph type="title" idx="4"/>
          </p:nvPr>
        </p:nvSpPr>
        <p:spPr>
          <a:xfrm>
            <a:off x="742950" y="3079400"/>
            <a:ext cx="7729500" cy="88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4800"/>
              <a:t>386,000 km</a:t>
            </a:r>
            <a:endParaRPr/>
          </a:p>
        </p:txBody>
      </p:sp>
      <p:sp>
        <p:nvSpPr>
          <p:cNvPr id="714" name="Google Shape;714;p52"/>
          <p:cNvSpPr txBox="1">
            <a:spLocks noGrp="1"/>
          </p:cNvSpPr>
          <p:nvPr>
            <p:ph type="subTitle" idx="5"/>
          </p:nvPr>
        </p:nvSpPr>
        <p:spPr>
          <a:xfrm>
            <a:off x="1667075" y="3716300"/>
            <a:ext cx="5809800" cy="3141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s">
                <a:solidFill>
                  <a:schemeClr val="dk2"/>
                </a:solidFill>
              </a:rPr>
              <a:t>is the distance between the Earth and the Moon</a:t>
            </a:r>
            <a:endParaRPr>
              <a:solidFill>
                <a:schemeClr val="dk2"/>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18"/>
        <p:cNvGrpSpPr/>
        <p:nvPr/>
      </p:nvGrpSpPr>
      <p:grpSpPr>
        <a:xfrm>
          <a:off x="0" y="0"/>
          <a:ext cx="0" cy="0"/>
          <a:chOff x="0" y="0"/>
          <a:chExt cx="0" cy="0"/>
        </a:xfrm>
      </p:grpSpPr>
      <p:sp>
        <p:nvSpPr>
          <p:cNvPr id="719" name="Google Shape;719;p53"/>
          <p:cNvSpPr txBox="1">
            <a:spLocks noGrp="1"/>
          </p:cNvSpPr>
          <p:nvPr>
            <p:ph type="title" idx="6"/>
          </p:nvPr>
        </p:nvSpPr>
        <p:spPr>
          <a:xfrm>
            <a:off x="773850" y="638075"/>
            <a:ext cx="7672500" cy="482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Sometimes, reviewing concepts is a good idea</a:t>
            </a:r>
            <a:endParaRPr/>
          </a:p>
        </p:txBody>
      </p:sp>
      <p:cxnSp>
        <p:nvCxnSpPr>
          <p:cNvPr id="720" name="Google Shape;720;p53"/>
          <p:cNvCxnSpPr/>
          <p:nvPr/>
        </p:nvCxnSpPr>
        <p:spPr>
          <a:xfrm>
            <a:off x="3343596" y="1602675"/>
            <a:ext cx="0" cy="2459700"/>
          </a:xfrm>
          <a:prstGeom prst="straightConnector1">
            <a:avLst/>
          </a:prstGeom>
          <a:noFill/>
          <a:ln w="38100" cap="flat" cmpd="sng">
            <a:solidFill>
              <a:schemeClr val="accent1"/>
            </a:solidFill>
            <a:prstDash val="solid"/>
            <a:round/>
            <a:headEnd type="none" w="med" len="med"/>
            <a:tailEnd type="none" w="med" len="med"/>
          </a:ln>
        </p:spPr>
      </p:cxnSp>
      <p:cxnSp>
        <p:nvCxnSpPr>
          <p:cNvPr id="721" name="Google Shape;721;p53"/>
          <p:cNvCxnSpPr/>
          <p:nvPr/>
        </p:nvCxnSpPr>
        <p:spPr>
          <a:xfrm>
            <a:off x="5739196" y="1602675"/>
            <a:ext cx="0" cy="2459700"/>
          </a:xfrm>
          <a:prstGeom prst="straightConnector1">
            <a:avLst/>
          </a:prstGeom>
          <a:noFill/>
          <a:ln w="38100" cap="flat" cmpd="sng">
            <a:solidFill>
              <a:schemeClr val="accent1"/>
            </a:solidFill>
            <a:prstDash val="solid"/>
            <a:round/>
            <a:headEnd type="none" w="med" len="med"/>
            <a:tailEnd type="none" w="med" len="med"/>
          </a:ln>
        </p:spPr>
      </p:cxnSp>
      <p:sp>
        <p:nvSpPr>
          <p:cNvPr id="722" name="Google Shape;722;p53"/>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a:t>22</a:t>
            </a:fld>
            <a:endParaRPr/>
          </a:p>
        </p:txBody>
      </p:sp>
      <p:cxnSp>
        <p:nvCxnSpPr>
          <p:cNvPr id="723" name="Google Shape;723;p53"/>
          <p:cNvCxnSpPr/>
          <p:nvPr/>
        </p:nvCxnSpPr>
        <p:spPr>
          <a:xfrm>
            <a:off x="4233900" y="1120475"/>
            <a:ext cx="676200" cy="0"/>
          </a:xfrm>
          <a:prstGeom prst="straightConnector1">
            <a:avLst/>
          </a:prstGeom>
          <a:noFill/>
          <a:ln w="76200" cap="flat" cmpd="sng">
            <a:solidFill>
              <a:schemeClr val="accent1"/>
            </a:solidFill>
            <a:prstDash val="solid"/>
            <a:round/>
            <a:headEnd type="none" w="med" len="med"/>
            <a:tailEnd type="none" w="med" len="med"/>
          </a:ln>
        </p:spPr>
      </p:cxnSp>
      <p:cxnSp>
        <p:nvCxnSpPr>
          <p:cNvPr id="724" name="Google Shape;724;p53"/>
          <p:cNvCxnSpPr/>
          <p:nvPr/>
        </p:nvCxnSpPr>
        <p:spPr>
          <a:xfrm>
            <a:off x="1154200" y="2918000"/>
            <a:ext cx="2061900" cy="0"/>
          </a:xfrm>
          <a:prstGeom prst="straightConnector1">
            <a:avLst/>
          </a:prstGeom>
          <a:noFill/>
          <a:ln w="28575" cap="flat" cmpd="sng">
            <a:solidFill>
              <a:schemeClr val="accent1"/>
            </a:solidFill>
            <a:prstDash val="solid"/>
            <a:round/>
            <a:headEnd type="none" w="med" len="med"/>
            <a:tailEnd type="none" w="med" len="med"/>
          </a:ln>
        </p:spPr>
      </p:cxnSp>
      <p:cxnSp>
        <p:nvCxnSpPr>
          <p:cNvPr id="725" name="Google Shape;725;p53"/>
          <p:cNvCxnSpPr/>
          <p:nvPr/>
        </p:nvCxnSpPr>
        <p:spPr>
          <a:xfrm>
            <a:off x="3510450" y="2918000"/>
            <a:ext cx="2061900" cy="0"/>
          </a:xfrm>
          <a:prstGeom prst="straightConnector1">
            <a:avLst/>
          </a:prstGeom>
          <a:noFill/>
          <a:ln w="28575" cap="flat" cmpd="sng">
            <a:solidFill>
              <a:schemeClr val="accent1"/>
            </a:solidFill>
            <a:prstDash val="solid"/>
            <a:round/>
            <a:headEnd type="none" w="med" len="med"/>
            <a:tailEnd type="none" w="med" len="med"/>
          </a:ln>
        </p:spPr>
      </p:cxnSp>
      <p:cxnSp>
        <p:nvCxnSpPr>
          <p:cNvPr id="726" name="Google Shape;726;p53"/>
          <p:cNvCxnSpPr/>
          <p:nvPr/>
        </p:nvCxnSpPr>
        <p:spPr>
          <a:xfrm>
            <a:off x="5906050" y="2918000"/>
            <a:ext cx="2061900" cy="0"/>
          </a:xfrm>
          <a:prstGeom prst="straightConnector1">
            <a:avLst/>
          </a:prstGeom>
          <a:noFill/>
          <a:ln w="28575" cap="flat" cmpd="sng">
            <a:solidFill>
              <a:schemeClr val="accent1"/>
            </a:solidFill>
            <a:prstDash val="solid"/>
            <a:round/>
            <a:headEnd type="none" w="med" len="med"/>
            <a:tailEnd type="none" w="med" len="med"/>
          </a:ln>
        </p:spPr>
      </p:cxnSp>
      <p:sp>
        <p:nvSpPr>
          <p:cNvPr id="727" name="Google Shape;727;p53"/>
          <p:cNvSpPr txBox="1">
            <a:spLocks noGrp="1"/>
          </p:cNvSpPr>
          <p:nvPr>
            <p:ph type="ctrTitle" idx="7"/>
          </p:nvPr>
        </p:nvSpPr>
        <p:spPr>
          <a:xfrm>
            <a:off x="1105351" y="143637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MERCURY</a:t>
            </a:r>
            <a:endParaRPr/>
          </a:p>
        </p:txBody>
      </p:sp>
      <p:sp>
        <p:nvSpPr>
          <p:cNvPr id="728" name="Google Shape;728;p53"/>
          <p:cNvSpPr txBox="1">
            <a:spLocks noGrp="1"/>
          </p:cNvSpPr>
          <p:nvPr>
            <p:ph type="subTitle" idx="8"/>
          </p:nvPr>
        </p:nvSpPr>
        <p:spPr>
          <a:xfrm>
            <a:off x="1073150" y="2041825"/>
            <a:ext cx="21780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Mercury is the closest planet to the Sun and is only a bit larger than our Moon</a:t>
            </a:r>
            <a:endParaRPr/>
          </a:p>
        </p:txBody>
      </p:sp>
      <p:sp>
        <p:nvSpPr>
          <p:cNvPr id="729" name="Google Shape;729;p53"/>
          <p:cNvSpPr txBox="1">
            <a:spLocks noGrp="1"/>
          </p:cNvSpPr>
          <p:nvPr>
            <p:ph type="ctrTitle" idx="9"/>
          </p:nvPr>
        </p:nvSpPr>
        <p:spPr>
          <a:xfrm>
            <a:off x="3484651" y="143637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VENUS</a:t>
            </a:r>
            <a:endParaRPr/>
          </a:p>
        </p:txBody>
      </p:sp>
      <p:sp>
        <p:nvSpPr>
          <p:cNvPr id="730" name="Google Shape;730;p53"/>
          <p:cNvSpPr txBox="1">
            <a:spLocks noGrp="1"/>
          </p:cNvSpPr>
          <p:nvPr>
            <p:ph type="subTitle" idx="13"/>
          </p:nvPr>
        </p:nvSpPr>
        <p:spPr>
          <a:xfrm>
            <a:off x="3452400" y="2041825"/>
            <a:ext cx="21780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has a beautiful name, but it’s terribly hot, even hotter than Mercury</a:t>
            </a:r>
            <a:endParaRPr/>
          </a:p>
        </p:txBody>
      </p:sp>
      <p:sp>
        <p:nvSpPr>
          <p:cNvPr id="731" name="Google Shape;731;p53"/>
          <p:cNvSpPr txBox="1">
            <a:spLocks noGrp="1"/>
          </p:cNvSpPr>
          <p:nvPr>
            <p:ph type="ctrTitle" idx="14"/>
          </p:nvPr>
        </p:nvSpPr>
        <p:spPr>
          <a:xfrm>
            <a:off x="5880251" y="143637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MARS</a:t>
            </a:r>
            <a:endParaRPr/>
          </a:p>
        </p:txBody>
      </p:sp>
      <p:sp>
        <p:nvSpPr>
          <p:cNvPr id="732" name="Google Shape;732;p53"/>
          <p:cNvSpPr txBox="1">
            <a:spLocks noGrp="1"/>
          </p:cNvSpPr>
          <p:nvPr>
            <p:ph type="subTitle" idx="15"/>
          </p:nvPr>
        </p:nvSpPr>
        <p:spPr>
          <a:xfrm>
            <a:off x="5778000" y="2041825"/>
            <a:ext cx="23181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 The planet is full of iron oxide dust</a:t>
            </a:r>
            <a:endParaRPr/>
          </a:p>
        </p:txBody>
      </p:sp>
      <p:sp>
        <p:nvSpPr>
          <p:cNvPr id="733" name="Google Shape;733;p53"/>
          <p:cNvSpPr txBox="1">
            <a:spLocks noGrp="1"/>
          </p:cNvSpPr>
          <p:nvPr>
            <p:ph type="ctrTitle"/>
          </p:nvPr>
        </p:nvSpPr>
        <p:spPr>
          <a:xfrm>
            <a:off x="1105351" y="2765600"/>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JUPITER</a:t>
            </a:r>
            <a:endParaRPr/>
          </a:p>
        </p:txBody>
      </p:sp>
      <p:sp>
        <p:nvSpPr>
          <p:cNvPr id="734" name="Google Shape;734;p53"/>
          <p:cNvSpPr txBox="1">
            <a:spLocks noGrp="1"/>
          </p:cNvSpPr>
          <p:nvPr>
            <p:ph type="subTitle" idx="1"/>
          </p:nvPr>
        </p:nvSpPr>
        <p:spPr>
          <a:xfrm>
            <a:off x="980600" y="3371050"/>
            <a:ext cx="23631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It’s a gas giant and the fourth-brightest object in the sky</a:t>
            </a:r>
            <a:endParaRPr/>
          </a:p>
        </p:txBody>
      </p:sp>
      <p:sp>
        <p:nvSpPr>
          <p:cNvPr id="735" name="Google Shape;735;p53"/>
          <p:cNvSpPr txBox="1">
            <a:spLocks noGrp="1"/>
          </p:cNvSpPr>
          <p:nvPr>
            <p:ph type="ctrTitle" idx="2"/>
          </p:nvPr>
        </p:nvSpPr>
        <p:spPr>
          <a:xfrm>
            <a:off x="3484651" y="2765600"/>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SATURN</a:t>
            </a:r>
            <a:endParaRPr/>
          </a:p>
        </p:txBody>
      </p:sp>
      <p:sp>
        <p:nvSpPr>
          <p:cNvPr id="736" name="Google Shape;736;p53"/>
          <p:cNvSpPr txBox="1">
            <a:spLocks noGrp="1"/>
          </p:cNvSpPr>
          <p:nvPr>
            <p:ph type="subTitle" idx="3"/>
          </p:nvPr>
        </p:nvSpPr>
        <p:spPr>
          <a:xfrm>
            <a:off x="3419975" y="3371050"/>
            <a:ext cx="22428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Yes, this is the ringed one. It’s a gas giant, composed mostly of hydrogen and helium</a:t>
            </a:r>
            <a:endParaRPr/>
          </a:p>
        </p:txBody>
      </p:sp>
      <p:sp>
        <p:nvSpPr>
          <p:cNvPr id="737" name="Google Shape;737;p53"/>
          <p:cNvSpPr txBox="1">
            <a:spLocks noGrp="1"/>
          </p:cNvSpPr>
          <p:nvPr>
            <p:ph type="ctrTitle" idx="4"/>
          </p:nvPr>
        </p:nvSpPr>
        <p:spPr>
          <a:xfrm>
            <a:off x="5880251" y="2765600"/>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NEPTUNE</a:t>
            </a:r>
            <a:endParaRPr/>
          </a:p>
        </p:txBody>
      </p:sp>
      <p:sp>
        <p:nvSpPr>
          <p:cNvPr id="738" name="Google Shape;738;p53"/>
          <p:cNvSpPr txBox="1">
            <a:spLocks noGrp="1"/>
          </p:cNvSpPr>
          <p:nvPr>
            <p:ph type="subTitle" idx="5"/>
          </p:nvPr>
        </p:nvSpPr>
        <p:spPr>
          <a:xfrm>
            <a:off x="5880250" y="3371050"/>
            <a:ext cx="2113500" cy="644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Neptune is the farthest planet in our Solar System and the fourth-largest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42"/>
        <p:cNvGrpSpPr/>
        <p:nvPr/>
      </p:nvGrpSpPr>
      <p:grpSpPr>
        <a:xfrm>
          <a:off x="0" y="0"/>
          <a:ext cx="0" cy="0"/>
          <a:chOff x="0" y="0"/>
          <a:chExt cx="0" cy="0"/>
        </a:xfrm>
      </p:grpSpPr>
      <p:sp>
        <p:nvSpPr>
          <p:cNvPr id="743" name="Google Shape;743;p54"/>
          <p:cNvSpPr/>
          <p:nvPr/>
        </p:nvSpPr>
        <p:spPr>
          <a:xfrm>
            <a:off x="3635075" y="727050"/>
            <a:ext cx="2352600" cy="18447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4"/>
          <p:cNvSpPr/>
          <p:nvPr/>
        </p:nvSpPr>
        <p:spPr>
          <a:xfrm>
            <a:off x="6111750" y="727050"/>
            <a:ext cx="2352600" cy="18447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999999"/>
              </a:solidFill>
            </a:endParaRPr>
          </a:p>
        </p:txBody>
      </p:sp>
      <p:sp>
        <p:nvSpPr>
          <p:cNvPr id="745" name="Google Shape;745;p54"/>
          <p:cNvSpPr/>
          <p:nvPr/>
        </p:nvSpPr>
        <p:spPr>
          <a:xfrm>
            <a:off x="3635075" y="2701075"/>
            <a:ext cx="2352600" cy="18447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4"/>
          <p:cNvSpPr/>
          <p:nvPr/>
        </p:nvSpPr>
        <p:spPr>
          <a:xfrm>
            <a:off x="6111750" y="2701075"/>
            <a:ext cx="2352600" cy="18447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4"/>
          <p:cNvSpPr txBox="1"/>
          <p:nvPr/>
        </p:nvSpPr>
        <p:spPr>
          <a:xfrm>
            <a:off x="3711275" y="1081350"/>
            <a:ext cx="2166600" cy="11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chemeClr val="dk2"/>
                </a:solidFill>
                <a:latin typeface="Ubuntu"/>
                <a:ea typeface="Ubuntu"/>
                <a:cs typeface="Ubuntu"/>
                <a:sym typeface="Ubuntu"/>
              </a:rPr>
              <a:t>VENUS</a:t>
            </a:r>
            <a:r>
              <a:rPr lang="es">
                <a:solidFill>
                  <a:schemeClr val="lt2"/>
                </a:solidFill>
                <a:latin typeface="Ubuntu"/>
                <a:ea typeface="Ubuntu"/>
                <a:cs typeface="Ubuntu"/>
                <a:sym typeface="Ubuntu"/>
              </a:rPr>
              <a:t/>
            </a:r>
            <a:br>
              <a:rPr lang="es">
                <a:solidFill>
                  <a:schemeClr val="lt2"/>
                </a:solidFill>
                <a:latin typeface="Ubuntu"/>
                <a:ea typeface="Ubuntu"/>
                <a:cs typeface="Ubuntu"/>
                <a:sym typeface="Ubuntu"/>
              </a:rPr>
            </a:br>
            <a:r>
              <a:rPr lang="es" sz="1200">
                <a:solidFill>
                  <a:schemeClr val="lt2"/>
                </a:solidFill>
                <a:latin typeface="Ubuntu"/>
                <a:ea typeface="Ubuntu"/>
                <a:cs typeface="Ubuntu"/>
                <a:sym typeface="Ubuntu"/>
              </a:rPr>
              <a:t>Venus has a beautiful name and is the second planet from the Sun. It’s terribly hot</a:t>
            </a:r>
            <a:endParaRPr sz="1200">
              <a:solidFill>
                <a:schemeClr val="lt2"/>
              </a:solidFill>
              <a:latin typeface="Ubuntu"/>
              <a:ea typeface="Ubuntu"/>
              <a:cs typeface="Ubuntu"/>
              <a:sym typeface="Ubuntu"/>
            </a:endParaRPr>
          </a:p>
        </p:txBody>
      </p:sp>
      <p:sp>
        <p:nvSpPr>
          <p:cNvPr id="748" name="Google Shape;748;p54"/>
          <p:cNvSpPr txBox="1"/>
          <p:nvPr/>
        </p:nvSpPr>
        <p:spPr>
          <a:xfrm>
            <a:off x="6285450" y="1046125"/>
            <a:ext cx="1992900" cy="11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chemeClr val="dk2"/>
                </a:solidFill>
                <a:latin typeface="Ubuntu"/>
                <a:ea typeface="Ubuntu"/>
                <a:cs typeface="Ubuntu"/>
                <a:sym typeface="Ubuntu"/>
              </a:rPr>
              <a:t>MARS</a:t>
            </a:r>
            <a:r>
              <a:rPr lang="es">
                <a:solidFill>
                  <a:schemeClr val="lt2"/>
                </a:solidFill>
                <a:latin typeface="Ubuntu"/>
                <a:ea typeface="Ubuntu"/>
                <a:cs typeface="Ubuntu"/>
                <a:sym typeface="Ubuntu"/>
              </a:rPr>
              <a:t/>
            </a:r>
            <a:br>
              <a:rPr lang="es">
                <a:solidFill>
                  <a:schemeClr val="lt2"/>
                </a:solidFill>
                <a:latin typeface="Ubuntu"/>
                <a:ea typeface="Ubuntu"/>
                <a:cs typeface="Ubuntu"/>
                <a:sym typeface="Ubuntu"/>
              </a:rPr>
            </a:br>
            <a:r>
              <a:rPr lang="es" sz="1200">
                <a:solidFill>
                  <a:schemeClr val="lt2"/>
                </a:solidFill>
                <a:latin typeface="Ubuntu"/>
                <a:ea typeface="Ubuntu"/>
                <a:cs typeface="Ubuntu"/>
                <a:sym typeface="Ubuntu"/>
              </a:rPr>
              <a:t>Despite being red, Mars is a cold place, not hot. The planet is full of iron oxide dust</a:t>
            </a:r>
            <a:endParaRPr sz="1200">
              <a:solidFill>
                <a:schemeClr val="lt2"/>
              </a:solidFill>
              <a:latin typeface="Ubuntu"/>
              <a:ea typeface="Ubuntu"/>
              <a:cs typeface="Ubuntu"/>
              <a:sym typeface="Ubuntu"/>
            </a:endParaRPr>
          </a:p>
        </p:txBody>
      </p:sp>
      <p:sp>
        <p:nvSpPr>
          <p:cNvPr id="749" name="Google Shape;749;p54"/>
          <p:cNvSpPr txBox="1"/>
          <p:nvPr/>
        </p:nvSpPr>
        <p:spPr>
          <a:xfrm>
            <a:off x="3711275" y="3003300"/>
            <a:ext cx="2103600" cy="11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chemeClr val="dk2"/>
                </a:solidFill>
                <a:latin typeface="Ubuntu"/>
                <a:ea typeface="Ubuntu"/>
                <a:cs typeface="Ubuntu"/>
                <a:sym typeface="Ubuntu"/>
              </a:rPr>
              <a:t>SATURN</a:t>
            </a:r>
            <a:r>
              <a:rPr lang="es">
                <a:solidFill>
                  <a:srgbClr val="B7B7B7"/>
                </a:solidFill>
                <a:latin typeface="Ubuntu"/>
                <a:ea typeface="Ubuntu"/>
                <a:cs typeface="Ubuntu"/>
                <a:sym typeface="Ubuntu"/>
              </a:rPr>
              <a:t/>
            </a:r>
            <a:br>
              <a:rPr lang="es">
                <a:solidFill>
                  <a:srgbClr val="B7B7B7"/>
                </a:solidFill>
                <a:latin typeface="Ubuntu"/>
                <a:ea typeface="Ubuntu"/>
                <a:cs typeface="Ubuntu"/>
                <a:sym typeface="Ubuntu"/>
              </a:rPr>
            </a:br>
            <a:r>
              <a:rPr lang="es" sz="1200">
                <a:solidFill>
                  <a:schemeClr val="lt2"/>
                </a:solidFill>
                <a:latin typeface="Ubuntu"/>
                <a:ea typeface="Ubuntu"/>
                <a:cs typeface="Ubuntu"/>
                <a:sym typeface="Ubuntu"/>
              </a:rPr>
              <a:t>Yes, this is the ringed one.  It’s a gas giant, composed mostly of hydrogen and helium</a:t>
            </a:r>
            <a:endParaRPr sz="1200">
              <a:solidFill>
                <a:schemeClr val="lt2"/>
              </a:solidFill>
              <a:latin typeface="Ubuntu"/>
              <a:ea typeface="Ubuntu"/>
              <a:cs typeface="Ubuntu"/>
              <a:sym typeface="Ubuntu"/>
            </a:endParaRPr>
          </a:p>
        </p:txBody>
      </p:sp>
      <p:sp>
        <p:nvSpPr>
          <p:cNvPr id="750" name="Google Shape;750;p54"/>
          <p:cNvSpPr txBox="1"/>
          <p:nvPr/>
        </p:nvSpPr>
        <p:spPr>
          <a:xfrm>
            <a:off x="6285450" y="3003300"/>
            <a:ext cx="1992900" cy="1136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s" sz="1600">
                <a:solidFill>
                  <a:schemeClr val="dk2"/>
                </a:solidFill>
                <a:latin typeface="Ubuntu"/>
                <a:ea typeface="Ubuntu"/>
                <a:cs typeface="Ubuntu"/>
                <a:sym typeface="Ubuntu"/>
              </a:rPr>
              <a:t>NEPTUNE</a:t>
            </a:r>
            <a:r>
              <a:rPr lang="es">
                <a:solidFill>
                  <a:schemeClr val="lt2"/>
                </a:solidFill>
                <a:latin typeface="Ubuntu"/>
                <a:ea typeface="Ubuntu"/>
                <a:cs typeface="Ubuntu"/>
                <a:sym typeface="Ubuntu"/>
              </a:rPr>
              <a:t/>
            </a:r>
            <a:br>
              <a:rPr lang="es">
                <a:solidFill>
                  <a:schemeClr val="lt2"/>
                </a:solidFill>
                <a:latin typeface="Ubuntu"/>
                <a:ea typeface="Ubuntu"/>
                <a:cs typeface="Ubuntu"/>
                <a:sym typeface="Ubuntu"/>
              </a:rPr>
            </a:br>
            <a:r>
              <a:rPr lang="es" sz="1200">
                <a:solidFill>
                  <a:schemeClr val="lt2"/>
                </a:solidFill>
                <a:latin typeface="Ubuntu"/>
                <a:ea typeface="Ubuntu"/>
                <a:cs typeface="Ubuntu"/>
                <a:sym typeface="Ubuntu"/>
              </a:rPr>
              <a:t>Neptune is the farthest planet in our Solar System and also the fourth-largest</a:t>
            </a:r>
            <a:endParaRPr sz="1200">
              <a:solidFill>
                <a:schemeClr val="lt2"/>
              </a:solidFill>
              <a:latin typeface="Ubuntu"/>
              <a:ea typeface="Ubuntu"/>
              <a:cs typeface="Ubuntu"/>
              <a:sym typeface="Ubuntu"/>
            </a:endParaRPr>
          </a:p>
        </p:txBody>
      </p:sp>
      <p:sp>
        <p:nvSpPr>
          <p:cNvPr id="751" name="Google Shape;751;p5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23</a:t>
            </a:fld>
            <a:endParaRPr/>
          </a:p>
        </p:txBody>
      </p:sp>
      <p:sp>
        <p:nvSpPr>
          <p:cNvPr id="752" name="Google Shape;752;p54"/>
          <p:cNvSpPr txBox="1">
            <a:spLocks noGrp="1"/>
          </p:cNvSpPr>
          <p:nvPr>
            <p:ph type="title"/>
          </p:nvPr>
        </p:nvSpPr>
        <p:spPr>
          <a:xfrm>
            <a:off x="783525" y="1738050"/>
            <a:ext cx="2545800" cy="166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s" sz="2200"/>
              <a:t>Sometimes, reviewing concepts is a good idea</a:t>
            </a:r>
            <a:endParaRPr sz="1000" b="0">
              <a:solidFill>
                <a:schemeClr val="lt2"/>
              </a:solidFill>
              <a:latin typeface="Ubuntu Light"/>
              <a:ea typeface="Ubuntu Light"/>
              <a:cs typeface="Ubuntu Light"/>
              <a:sym typeface="Ubuntu Light"/>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56"/>
        <p:cNvGrpSpPr/>
        <p:nvPr/>
      </p:nvGrpSpPr>
      <p:grpSpPr>
        <a:xfrm>
          <a:off x="0" y="0"/>
          <a:ext cx="0" cy="0"/>
          <a:chOff x="0" y="0"/>
          <a:chExt cx="0" cy="0"/>
        </a:xfrm>
      </p:grpSpPr>
      <p:sp>
        <p:nvSpPr>
          <p:cNvPr id="757" name="Google Shape;757;p55"/>
          <p:cNvSpPr txBox="1">
            <a:spLocks noGrp="1"/>
          </p:cNvSpPr>
          <p:nvPr>
            <p:ph type="title" idx="4"/>
          </p:nvPr>
        </p:nvSpPr>
        <p:spPr>
          <a:xfrm>
            <a:off x="-46650" y="927075"/>
            <a:ext cx="914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Your services</a:t>
            </a:r>
            <a:endParaRPr/>
          </a:p>
        </p:txBody>
      </p:sp>
      <p:grpSp>
        <p:nvGrpSpPr>
          <p:cNvPr id="758" name="Google Shape;758;p55"/>
          <p:cNvGrpSpPr/>
          <p:nvPr/>
        </p:nvGrpSpPr>
        <p:grpSpPr>
          <a:xfrm>
            <a:off x="2253223" y="1471563"/>
            <a:ext cx="4559847" cy="819916"/>
            <a:chOff x="2253223" y="1471563"/>
            <a:chExt cx="4559847" cy="819916"/>
          </a:xfrm>
        </p:grpSpPr>
        <p:grpSp>
          <p:nvGrpSpPr>
            <p:cNvPr id="759" name="Google Shape;759;p55"/>
            <p:cNvGrpSpPr/>
            <p:nvPr/>
          </p:nvGrpSpPr>
          <p:grpSpPr>
            <a:xfrm>
              <a:off x="5993170" y="1471563"/>
              <a:ext cx="819900" cy="819900"/>
              <a:chOff x="6034070" y="1612738"/>
              <a:chExt cx="819900" cy="819900"/>
            </a:xfrm>
          </p:grpSpPr>
          <p:sp>
            <p:nvSpPr>
              <p:cNvPr id="760" name="Google Shape;760;p55"/>
              <p:cNvSpPr/>
              <p:nvPr/>
            </p:nvSpPr>
            <p:spPr>
              <a:xfrm>
                <a:off x="6034070" y="1612738"/>
                <a:ext cx="819900" cy="819900"/>
              </a:xfrm>
              <a:prstGeom prst="ellipse">
                <a:avLst/>
              </a:prstGeom>
              <a:solidFill>
                <a:schemeClr val="accent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 name="Google Shape;761;p55"/>
              <p:cNvGrpSpPr/>
              <p:nvPr/>
            </p:nvGrpSpPr>
            <p:grpSpPr>
              <a:xfrm>
                <a:off x="6192102" y="1775130"/>
                <a:ext cx="498945" cy="495441"/>
                <a:chOff x="-63250675" y="3744075"/>
                <a:chExt cx="320350" cy="318100"/>
              </a:xfrm>
            </p:grpSpPr>
            <p:sp>
              <p:nvSpPr>
                <p:cNvPr id="762" name="Google Shape;762;p5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5" name="Google Shape;765;p55"/>
            <p:cNvGrpSpPr/>
            <p:nvPr/>
          </p:nvGrpSpPr>
          <p:grpSpPr>
            <a:xfrm>
              <a:off x="2253223" y="1471579"/>
              <a:ext cx="819900" cy="819900"/>
              <a:chOff x="2253223" y="1471579"/>
              <a:chExt cx="819900" cy="819900"/>
            </a:xfrm>
          </p:grpSpPr>
          <p:sp>
            <p:nvSpPr>
              <p:cNvPr id="766" name="Google Shape;766;p55"/>
              <p:cNvSpPr/>
              <p:nvPr/>
            </p:nvSpPr>
            <p:spPr>
              <a:xfrm>
                <a:off x="2253223" y="1471579"/>
                <a:ext cx="819900" cy="819900"/>
              </a:xfrm>
              <a:prstGeom prst="ellipse">
                <a:avLst/>
              </a:prstGeom>
              <a:solidFill>
                <a:schemeClr val="accent1"/>
              </a:solidFill>
              <a:ln w="3810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 name="Google Shape;767;p55"/>
              <p:cNvGrpSpPr/>
              <p:nvPr/>
            </p:nvGrpSpPr>
            <p:grpSpPr>
              <a:xfrm>
                <a:off x="2413676" y="1633760"/>
                <a:ext cx="499000" cy="495503"/>
                <a:chOff x="2450476" y="1774935"/>
                <a:chExt cx="499000" cy="495503"/>
              </a:xfrm>
            </p:grpSpPr>
            <p:sp>
              <p:nvSpPr>
                <p:cNvPr id="768" name="Google Shape;768;p55"/>
                <p:cNvSpPr/>
                <p:nvPr/>
              </p:nvSpPr>
              <p:spPr>
                <a:xfrm>
                  <a:off x="2476454" y="1818441"/>
                  <a:ext cx="428449" cy="428449"/>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5"/>
                <p:cNvSpPr/>
                <p:nvPr/>
              </p:nvSpPr>
              <p:spPr>
                <a:xfrm>
                  <a:off x="2784770" y="1774935"/>
                  <a:ext cx="164706" cy="166121"/>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5"/>
                <p:cNvSpPr/>
                <p:nvPr/>
              </p:nvSpPr>
              <p:spPr>
                <a:xfrm>
                  <a:off x="2663409" y="2145346"/>
                  <a:ext cx="133777" cy="125092"/>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5"/>
                <p:cNvSpPr/>
                <p:nvPr/>
              </p:nvSpPr>
              <p:spPr>
                <a:xfrm>
                  <a:off x="2450476" y="1924947"/>
                  <a:ext cx="126310" cy="133738"/>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772" name="Google Shape;772;p55"/>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24</a:t>
            </a:fld>
            <a:endParaRPr/>
          </a:p>
        </p:txBody>
      </p:sp>
      <p:sp>
        <p:nvSpPr>
          <p:cNvPr id="773" name="Google Shape;773;p55"/>
          <p:cNvSpPr txBox="1">
            <a:spLocks noGrp="1"/>
          </p:cNvSpPr>
          <p:nvPr>
            <p:ph type="ctrTitle"/>
          </p:nvPr>
        </p:nvSpPr>
        <p:spPr>
          <a:xfrm>
            <a:off x="1113228" y="2151075"/>
            <a:ext cx="3169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MERCURY</a:t>
            </a:r>
            <a:endParaRPr/>
          </a:p>
        </p:txBody>
      </p:sp>
      <p:sp>
        <p:nvSpPr>
          <p:cNvPr id="774" name="Google Shape;774;p55"/>
          <p:cNvSpPr txBox="1">
            <a:spLocks noGrp="1"/>
          </p:cNvSpPr>
          <p:nvPr>
            <p:ph type="subTitle" idx="1"/>
          </p:nvPr>
        </p:nvSpPr>
        <p:spPr>
          <a:xfrm>
            <a:off x="1147278" y="2756525"/>
            <a:ext cx="31014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775" name="Google Shape;775;p55"/>
          <p:cNvSpPr txBox="1">
            <a:spLocks noGrp="1"/>
          </p:cNvSpPr>
          <p:nvPr>
            <p:ph type="ctrTitle" idx="2"/>
          </p:nvPr>
        </p:nvSpPr>
        <p:spPr>
          <a:xfrm>
            <a:off x="4818378" y="2151075"/>
            <a:ext cx="3169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VENUS</a:t>
            </a:r>
            <a:endParaRPr/>
          </a:p>
        </p:txBody>
      </p:sp>
      <p:sp>
        <p:nvSpPr>
          <p:cNvPr id="776" name="Google Shape;776;p55"/>
          <p:cNvSpPr txBox="1">
            <a:spLocks noGrp="1"/>
          </p:cNvSpPr>
          <p:nvPr>
            <p:ph type="subTitle" idx="3"/>
          </p:nvPr>
        </p:nvSpPr>
        <p:spPr>
          <a:xfrm>
            <a:off x="4852428" y="2756525"/>
            <a:ext cx="31014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56"/>
          <p:cNvSpPr txBox="1">
            <a:spLocks noGrp="1"/>
          </p:cNvSpPr>
          <p:nvPr>
            <p:ph type="title"/>
          </p:nvPr>
        </p:nvSpPr>
        <p:spPr>
          <a:xfrm>
            <a:off x="1117200" y="603300"/>
            <a:ext cx="6909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More services</a:t>
            </a:r>
            <a:endParaRPr/>
          </a:p>
        </p:txBody>
      </p:sp>
      <p:sp>
        <p:nvSpPr>
          <p:cNvPr id="782" name="Google Shape;782;p5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25</a:t>
            </a:fld>
            <a:endParaRPr sz="1200">
              <a:solidFill>
                <a:srgbClr val="CCCCCC"/>
              </a:solidFill>
              <a:latin typeface="Arvo"/>
              <a:ea typeface="Arvo"/>
              <a:cs typeface="Arvo"/>
              <a:sym typeface="Arvo"/>
            </a:endParaRPr>
          </a:p>
        </p:txBody>
      </p:sp>
      <p:sp>
        <p:nvSpPr>
          <p:cNvPr id="783" name="Google Shape;783;p56"/>
          <p:cNvSpPr txBox="1">
            <a:spLocks noGrp="1"/>
          </p:cNvSpPr>
          <p:nvPr>
            <p:ph type="ctrTitle" idx="2"/>
          </p:nvPr>
        </p:nvSpPr>
        <p:spPr>
          <a:xfrm>
            <a:off x="1105351" y="206242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MARS</a:t>
            </a:r>
            <a:endParaRPr/>
          </a:p>
        </p:txBody>
      </p:sp>
      <p:sp>
        <p:nvSpPr>
          <p:cNvPr id="784" name="Google Shape;784;p56"/>
          <p:cNvSpPr txBox="1">
            <a:spLocks noGrp="1"/>
          </p:cNvSpPr>
          <p:nvPr>
            <p:ph type="subTitle" idx="1"/>
          </p:nvPr>
        </p:nvSpPr>
        <p:spPr>
          <a:xfrm>
            <a:off x="1105354" y="2667875"/>
            <a:ext cx="21135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Despite being red, Mars is a cold place, not hot. It’s full of iron oxide dust, which gives the planet its reddish cast</a:t>
            </a:r>
            <a:endParaRPr/>
          </a:p>
        </p:txBody>
      </p:sp>
      <p:sp>
        <p:nvSpPr>
          <p:cNvPr id="785" name="Google Shape;785;p56"/>
          <p:cNvSpPr txBox="1">
            <a:spLocks noGrp="1"/>
          </p:cNvSpPr>
          <p:nvPr>
            <p:ph type="ctrTitle" idx="3"/>
          </p:nvPr>
        </p:nvSpPr>
        <p:spPr>
          <a:xfrm>
            <a:off x="3515251" y="206242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JUPITER</a:t>
            </a:r>
            <a:endParaRPr/>
          </a:p>
        </p:txBody>
      </p:sp>
      <p:sp>
        <p:nvSpPr>
          <p:cNvPr id="786" name="Google Shape;786;p56"/>
          <p:cNvSpPr txBox="1">
            <a:spLocks noGrp="1"/>
          </p:cNvSpPr>
          <p:nvPr>
            <p:ph type="subTitle" idx="4"/>
          </p:nvPr>
        </p:nvSpPr>
        <p:spPr>
          <a:xfrm>
            <a:off x="3515254" y="2667875"/>
            <a:ext cx="21135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It’s a gas giant and the biggest planet in our Solar System. Jupiter is the fourth-brightest object in the sky</a:t>
            </a:r>
            <a:endParaRPr/>
          </a:p>
        </p:txBody>
      </p:sp>
      <p:sp>
        <p:nvSpPr>
          <p:cNvPr id="787" name="Google Shape;787;p56"/>
          <p:cNvSpPr txBox="1">
            <a:spLocks noGrp="1"/>
          </p:cNvSpPr>
          <p:nvPr>
            <p:ph type="ctrTitle" idx="5"/>
          </p:nvPr>
        </p:nvSpPr>
        <p:spPr>
          <a:xfrm>
            <a:off x="5925151" y="2062425"/>
            <a:ext cx="21135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t>VENUS</a:t>
            </a:r>
            <a:endParaRPr/>
          </a:p>
        </p:txBody>
      </p:sp>
      <p:sp>
        <p:nvSpPr>
          <p:cNvPr id="788" name="Google Shape;788;p56"/>
          <p:cNvSpPr txBox="1">
            <a:spLocks noGrp="1"/>
          </p:cNvSpPr>
          <p:nvPr>
            <p:ph type="subTitle" idx="6"/>
          </p:nvPr>
        </p:nvSpPr>
        <p:spPr>
          <a:xfrm>
            <a:off x="5925154" y="2667875"/>
            <a:ext cx="21135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Venus has a beautiful name and is the second planet from the Sun. It’s terribly hot—even hotter than Mercury</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grpSp>
        <p:nvGrpSpPr>
          <p:cNvPr id="793" name="Google Shape;793;p57"/>
          <p:cNvGrpSpPr/>
          <p:nvPr/>
        </p:nvGrpSpPr>
        <p:grpSpPr>
          <a:xfrm>
            <a:off x="1000228" y="955417"/>
            <a:ext cx="3864179" cy="2379398"/>
            <a:chOff x="3565450" y="883819"/>
            <a:chExt cx="4597477" cy="2830931"/>
          </a:xfrm>
        </p:grpSpPr>
        <p:pic>
          <p:nvPicPr>
            <p:cNvPr id="794" name="Google Shape;794;p57"/>
            <p:cNvPicPr preferRelativeResize="0"/>
            <p:nvPr/>
          </p:nvPicPr>
          <p:blipFill>
            <a:blip r:embed="rId3">
              <a:alphaModFix/>
            </a:blip>
            <a:stretch>
              <a:fillRect/>
            </a:stretch>
          </p:blipFill>
          <p:spPr>
            <a:xfrm>
              <a:off x="3565450" y="883819"/>
              <a:ext cx="4597475" cy="2309588"/>
            </a:xfrm>
            <a:prstGeom prst="rect">
              <a:avLst/>
            </a:prstGeom>
            <a:noFill/>
            <a:ln>
              <a:noFill/>
            </a:ln>
          </p:spPr>
        </p:pic>
        <p:pic>
          <p:nvPicPr>
            <p:cNvPr id="795" name="Google Shape;795;p57"/>
            <p:cNvPicPr preferRelativeResize="0"/>
            <p:nvPr/>
          </p:nvPicPr>
          <p:blipFill rotWithShape="1">
            <a:blip r:embed="rId4">
              <a:alphaModFix/>
            </a:blip>
            <a:srcRect b="29148"/>
            <a:stretch/>
          </p:blipFill>
          <p:spPr>
            <a:xfrm>
              <a:off x="3565450" y="2087000"/>
              <a:ext cx="4597477" cy="1627751"/>
            </a:xfrm>
            <a:prstGeom prst="rect">
              <a:avLst/>
            </a:prstGeom>
            <a:noFill/>
            <a:ln>
              <a:noFill/>
            </a:ln>
          </p:spPr>
        </p:pic>
      </p:grpSp>
      <p:grpSp>
        <p:nvGrpSpPr>
          <p:cNvPr id="796" name="Google Shape;796;p57"/>
          <p:cNvGrpSpPr/>
          <p:nvPr/>
        </p:nvGrpSpPr>
        <p:grpSpPr>
          <a:xfrm>
            <a:off x="879952" y="827540"/>
            <a:ext cx="4060907" cy="3088752"/>
            <a:chOff x="3422350" y="731675"/>
            <a:chExt cx="4831537" cy="3674898"/>
          </a:xfrm>
        </p:grpSpPr>
        <p:sp>
          <p:nvSpPr>
            <p:cNvPr id="797" name="Google Shape;797;p57"/>
            <p:cNvSpPr/>
            <p:nvPr/>
          </p:nvSpPr>
          <p:spPr>
            <a:xfrm>
              <a:off x="5352325" y="4031650"/>
              <a:ext cx="958800" cy="255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7"/>
            <p:cNvSpPr/>
            <p:nvPr/>
          </p:nvSpPr>
          <p:spPr>
            <a:xfrm flipH="1">
              <a:off x="6230475" y="3891500"/>
              <a:ext cx="399775" cy="489077"/>
            </a:xfrm>
            <a:custGeom>
              <a:avLst/>
              <a:gdLst/>
              <a:ahLst/>
              <a:cxnLst/>
              <a:rect l="l" t="t" r="r" b="b"/>
              <a:pathLst>
                <a:path w="15991" h="18395" extrusionOk="0">
                  <a:moveTo>
                    <a:pt x="1325" y="15800"/>
                  </a:moveTo>
                  <a:cubicBezTo>
                    <a:pt x="2082" y="15098"/>
                    <a:pt x="4341" y="13522"/>
                    <a:pt x="5354" y="12612"/>
                  </a:cubicBezTo>
                  <a:cubicBezTo>
                    <a:pt x="6368" y="11702"/>
                    <a:pt x="6856" y="11031"/>
                    <a:pt x="7406" y="10341"/>
                  </a:cubicBezTo>
                  <a:cubicBezTo>
                    <a:pt x="7956" y="9651"/>
                    <a:pt x="8176" y="9340"/>
                    <a:pt x="8652" y="8473"/>
                  </a:cubicBezTo>
                  <a:cubicBezTo>
                    <a:pt x="9128" y="7606"/>
                    <a:pt x="9849" y="6220"/>
                    <a:pt x="10264" y="5139"/>
                  </a:cubicBezTo>
                  <a:cubicBezTo>
                    <a:pt x="10679" y="4058"/>
                    <a:pt x="10948" y="2702"/>
                    <a:pt x="11143" y="1988"/>
                  </a:cubicBezTo>
                  <a:cubicBezTo>
                    <a:pt x="11338" y="1274"/>
                    <a:pt x="11241" y="1067"/>
                    <a:pt x="11436" y="853"/>
                  </a:cubicBezTo>
                  <a:cubicBezTo>
                    <a:pt x="11631" y="639"/>
                    <a:pt x="11558" y="-845"/>
                    <a:pt x="12315" y="706"/>
                  </a:cubicBezTo>
                  <a:cubicBezTo>
                    <a:pt x="13072" y="2257"/>
                    <a:pt x="16162" y="7838"/>
                    <a:pt x="15979" y="10158"/>
                  </a:cubicBezTo>
                  <a:cubicBezTo>
                    <a:pt x="15796" y="12478"/>
                    <a:pt x="13756" y="13577"/>
                    <a:pt x="11216" y="14627"/>
                  </a:cubicBezTo>
                  <a:cubicBezTo>
                    <a:pt x="8676" y="15677"/>
                    <a:pt x="2461" y="15836"/>
                    <a:pt x="739" y="16459"/>
                  </a:cubicBezTo>
                  <a:cubicBezTo>
                    <a:pt x="-983" y="17082"/>
                    <a:pt x="873" y="18303"/>
                    <a:pt x="885" y="18364"/>
                  </a:cubicBezTo>
                  <a:cubicBezTo>
                    <a:pt x="897" y="18425"/>
                    <a:pt x="739" y="17252"/>
                    <a:pt x="812" y="16825"/>
                  </a:cubicBezTo>
                  <a:cubicBezTo>
                    <a:pt x="885" y="16398"/>
                    <a:pt x="568" y="16502"/>
                    <a:pt x="1325" y="15800"/>
                  </a:cubicBezTo>
                  <a:close/>
                </a:path>
              </a:pathLst>
            </a:custGeom>
            <a:solidFill>
              <a:srgbClr val="A0A0A0"/>
            </a:solidFill>
            <a:ln>
              <a:noFill/>
            </a:ln>
          </p:spPr>
        </p:sp>
        <p:sp>
          <p:nvSpPr>
            <p:cNvPr id="799" name="Google Shape;799;p57"/>
            <p:cNvSpPr/>
            <p:nvPr/>
          </p:nvSpPr>
          <p:spPr>
            <a:xfrm>
              <a:off x="5043518" y="3915067"/>
              <a:ext cx="399775" cy="459875"/>
            </a:xfrm>
            <a:custGeom>
              <a:avLst/>
              <a:gdLst/>
              <a:ahLst/>
              <a:cxnLst/>
              <a:rect l="l" t="t" r="r" b="b"/>
              <a:pathLst>
                <a:path w="15991" h="18395" extrusionOk="0">
                  <a:moveTo>
                    <a:pt x="1325" y="15800"/>
                  </a:moveTo>
                  <a:cubicBezTo>
                    <a:pt x="2082" y="15098"/>
                    <a:pt x="4341" y="13522"/>
                    <a:pt x="5354" y="12612"/>
                  </a:cubicBezTo>
                  <a:cubicBezTo>
                    <a:pt x="6368" y="11702"/>
                    <a:pt x="6856" y="11031"/>
                    <a:pt x="7406" y="10341"/>
                  </a:cubicBezTo>
                  <a:cubicBezTo>
                    <a:pt x="7956" y="9651"/>
                    <a:pt x="8176" y="9340"/>
                    <a:pt x="8652" y="8473"/>
                  </a:cubicBezTo>
                  <a:cubicBezTo>
                    <a:pt x="9128" y="7606"/>
                    <a:pt x="9849" y="6220"/>
                    <a:pt x="10264" y="5139"/>
                  </a:cubicBezTo>
                  <a:cubicBezTo>
                    <a:pt x="10679" y="4058"/>
                    <a:pt x="10948" y="2702"/>
                    <a:pt x="11143" y="1988"/>
                  </a:cubicBezTo>
                  <a:cubicBezTo>
                    <a:pt x="11338" y="1274"/>
                    <a:pt x="11241" y="1067"/>
                    <a:pt x="11436" y="853"/>
                  </a:cubicBezTo>
                  <a:cubicBezTo>
                    <a:pt x="11631" y="639"/>
                    <a:pt x="11558" y="-845"/>
                    <a:pt x="12315" y="706"/>
                  </a:cubicBezTo>
                  <a:cubicBezTo>
                    <a:pt x="13072" y="2257"/>
                    <a:pt x="16162" y="7838"/>
                    <a:pt x="15979" y="10158"/>
                  </a:cubicBezTo>
                  <a:cubicBezTo>
                    <a:pt x="15796" y="12478"/>
                    <a:pt x="13756" y="13577"/>
                    <a:pt x="11216" y="14627"/>
                  </a:cubicBezTo>
                  <a:cubicBezTo>
                    <a:pt x="8676" y="15677"/>
                    <a:pt x="2461" y="15836"/>
                    <a:pt x="739" y="16459"/>
                  </a:cubicBezTo>
                  <a:cubicBezTo>
                    <a:pt x="-983" y="17082"/>
                    <a:pt x="873" y="18303"/>
                    <a:pt x="885" y="18364"/>
                  </a:cubicBezTo>
                  <a:cubicBezTo>
                    <a:pt x="897" y="18425"/>
                    <a:pt x="739" y="17252"/>
                    <a:pt x="812" y="16825"/>
                  </a:cubicBezTo>
                  <a:cubicBezTo>
                    <a:pt x="885" y="16398"/>
                    <a:pt x="568" y="16502"/>
                    <a:pt x="1325" y="15800"/>
                  </a:cubicBezTo>
                  <a:close/>
                </a:path>
              </a:pathLst>
            </a:custGeom>
            <a:solidFill>
              <a:srgbClr val="A0A0A0"/>
            </a:solidFill>
            <a:ln>
              <a:noFill/>
            </a:ln>
          </p:spPr>
        </p:sp>
        <p:sp>
          <p:nvSpPr>
            <p:cNvPr id="800" name="Google Shape;800;p57"/>
            <p:cNvSpPr/>
            <p:nvPr/>
          </p:nvSpPr>
          <p:spPr>
            <a:xfrm>
              <a:off x="5183975" y="3763900"/>
              <a:ext cx="87000" cy="25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7"/>
            <p:cNvSpPr/>
            <p:nvPr/>
          </p:nvSpPr>
          <p:spPr>
            <a:xfrm>
              <a:off x="5348300" y="3810000"/>
              <a:ext cx="981000" cy="185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7"/>
            <p:cNvSpPr/>
            <p:nvPr/>
          </p:nvSpPr>
          <p:spPr>
            <a:xfrm>
              <a:off x="5258919" y="4129800"/>
              <a:ext cx="29" cy="2369"/>
            </a:xfrm>
            <a:custGeom>
              <a:avLst/>
              <a:gdLst/>
              <a:ahLst/>
              <a:cxnLst/>
              <a:rect l="l" t="t" r="r" b="b"/>
              <a:pathLst>
                <a:path w="1" h="82" extrusionOk="0">
                  <a:moveTo>
                    <a:pt x="1" y="81"/>
                  </a:moveTo>
                  <a:lnTo>
                    <a:pt x="1" y="1"/>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7"/>
            <p:cNvSpPr/>
            <p:nvPr/>
          </p:nvSpPr>
          <p:spPr>
            <a:xfrm>
              <a:off x="5223962" y="4174089"/>
              <a:ext cx="2369" cy="7020"/>
            </a:xfrm>
            <a:custGeom>
              <a:avLst/>
              <a:gdLst/>
              <a:ahLst/>
              <a:cxnLst/>
              <a:rect l="l" t="t" r="r" b="b"/>
              <a:pathLst>
                <a:path w="82" h="243" extrusionOk="0">
                  <a:moveTo>
                    <a:pt x="1" y="243"/>
                  </a:moveTo>
                  <a:lnTo>
                    <a:pt x="81" y="1"/>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7"/>
            <p:cNvSpPr/>
            <p:nvPr/>
          </p:nvSpPr>
          <p:spPr>
            <a:xfrm>
              <a:off x="6447569" y="4174089"/>
              <a:ext cx="4709" cy="4680"/>
            </a:xfrm>
            <a:custGeom>
              <a:avLst/>
              <a:gdLst/>
              <a:ahLst/>
              <a:cxnLst/>
              <a:rect l="l" t="t" r="r" b="b"/>
              <a:pathLst>
                <a:path w="163" h="162" extrusionOk="0">
                  <a:moveTo>
                    <a:pt x="1" y="1"/>
                  </a:moveTo>
                  <a:lnTo>
                    <a:pt x="162" y="162"/>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7"/>
            <p:cNvSpPr/>
            <p:nvPr/>
          </p:nvSpPr>
          <p:spPr>
            <a:xfrm>
              <a:off x="6417292" y="4132140"/>
              <a:ext cx="29" cy="2369"/>
            </a:xfrm>
            <a:custGeom>
              <a:avLst/>
              <a:gdLst/>
              <a:ahLst/>
              <a:cxnLst/>
              <a:rect l="l" t="t" r="r" b="b"/>
              <a:pathLst>
                <a:path w="1" h="82" extrusionOk="0">
                  <a:moveTo>
                    <a:pt x="0" y="0"/>
                  </a:moveTo>
                  <a:lnTo>
                    <a:pt x="0" y="81"/>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7"/>
            <p:cNvSpPr/>
            <p:nvPr/>
          </p:nvSpPr>
          <p:spPr>
            <a:xfrm>
              <a:off x="5028174" y="4248712"/>
              <a:ext cx="1619862" cy="97879"/>
            </a:xfrm>
            <a:custGeom>
              <a:avLst/>
              <a:gdLst/>
              <a:ahLst/>
              <a:cxnLst/>
              <a:rect l="l" t="t" r="r" b="b"/>
              <a:pathLst>
                <a:path w="56070" h="3388" extrusionOk="0">
                  <a:moveTo>
                    <a:pt x="4435" y="1"/>
                  </a:moveTo>
                  <a:lnTo>
                    <a:pt x="4196" y="160"/>
                  </a:lnTo>
                  <a:lnTo>
                    <a:pt x="4200" y="160"/>
                  </a:lnTo>
                  <a:cubicBezTo>
                    <a:pt x="4279" y="105"/>
                    <a:pt x="4357" y="53"/>
                    <a:pt x="4435" y="1"/>
                  </a:cubicBezTo>
                  <a:close/>
                  <a:moveTo>
                    <a:pt x="51636" y="1"/>
                  </a:moveTo>
                  <a:cubicBezTo>
                    <a:pt x="51714" y="53"/>
                    <a:pt x="51792" y="105"/>
                    <a:pt x="51868" y="160"/>
                  </a:cubicBezTo>
                  <a:lnTo>
                    <a:pt x="51875" y="160"/>
                  </a:lnTo>
                  <a:lnTo>
                    <a:pt x="51636" y="1"/>
                  </a:lnTo>
                  <a:close/>
                  <a:moveTo>
                    <a:pt x="4200" y="160"/>
                  </a:moveTo>
                  <a:cubicBezTo>
                    <a:pt x="4037" y="275"/>
                    <a:pt x="3875" y="401"/>
                    <a:pt x="3712" y="564"/>
                  </a:cubicBezTo>
                  <a:lnTo>
                    <a:pt x="82" y="3226"/>
                  </a:lnTo>
                  <a:cubicBezTo>
                    <a:pt x="82" y="3307"/>
                    <a:pt x="1" y="3307"/>
                    <a:pt x="1" y="3387"/>
                  </a:cubicBezTo>
                  <a:lnTo>
                    <a:pt x="56070" y="3387"/>
                  </a:lnTo>
                  <a:lnTo>
                    <a:pt x="55909" y="3226"/>
                  </a:lnTo>
                  <a:lnTo>
                    <a:pt x="52278" y="564"/>
                  </a:lnTo>
                  <a:cubicBezTo>
                    <a:pt x="52170" y="401"/>
                    <a:pt x="52025" y="275"/>
                    <a:pt x="51868" y="160"/>
                  </a:cubicBezTo>
                  <a:close/>
                </a:path>
              </a:pathLst>
            </a:cu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7"/>
            <p:cNvSpPr/>
            <p:nvPr/>
          </p:nvSpPr>
          <p:spPr>
            <a:xfrm>
              <a:off x="5282233" y="3789534"/>
              <a:ext cx="1109434" cy="300687"/>
            </a:xfrm>
            <a:custGeom>
              <a:avLst/>
              <a:gdLst/>
              <a:ahLst/>
              <a:cxnLst/>
              <a:rect l="l" t="t" r="r" b="b"/>
              <a:pathLst>
                <a:path w="38402" h="10408" extrusionOk="0">
                  <a:moveTo>
                    <a:pt x="2017" y="0"/>
                  </a:moveTo>
                  <a:lnTo>
                    <a:pt x="1291" y="6616"/>
                  </a:lnTo>
                  <a:cubicBezTo>
                    <a:pt x="1049" y="7906"/>
                    <a:pt x="565" y="9197"/>
                    <a:pt x="0" y="10407"/>
                  </a:cubicBezTo>
                  <a:lnTo>
                    <a:pt x="81" y="10246"/>
                  </a:lnTo>
                  <a:lnTo>
                    <a:pt x="38327" y="10246"/>
                  </a:lnTo>
                  <a:cubicBezTo>
                    <a:pt x="37794" y="9083"/>
                    <a:pt x="37342" y="7849"/>
                    <a:pt x="37111" y="6616"/>
                  </a:cubicBezTo>
                  <a:lnTo>
                    <a:pt x="36465" y="565"/>
                  </a:lnTo>
                  <a:cubicBezTo>
                    <a:pt x="32270" y="3066"/>
                    <a:pt x="27591" y="4679"/>
                    <a:pt x="22670" y="5244"/>
                  </a:cubicBezTo>
                  <a:cubicBezTo>
                    <a:pt x="21500" y="5345"/>
                    <a:pt x="20331" y="5395"/>
                    <a:pt x="19163" y="5395"/>
                  </a:cubicBezTo>
                  <a:cubicBezTo>
                    <a:pt x="15661" y="5395"/>
                    <a:pt x="12182" y="4942"/>
                    <a:pt x="8794" y="4034"/>
                  </a:cubicBezTo>
                  <a:cubicBezTo>
                    <a:pt x="6777" y="3631"/>
                    <a:pt x="4841" y="2905"/>
                    <a:pt x="2985" y="1936"/>
                  </a:cubicBezTo>
                  <a:cubicBezTo>
                    <a:pt x="2824" y="1856"/>
                    <a:pt x="2743" y="1694"/>
                    <a:pt x="2582" y="1533"/>
                  </a:cubicBezTo>
                  <a:cubicBezTo>
                    <a:pt x="2421" y="1372"/>
                    <a:pt x="2098" y="1049"/>
                    <a:pt x="1937" y="807"/>
                  </a:cubicBezTo>
                  <a:lnTo>
                    <a:pt x="2017" y="0"/>
                  </a:lnTo>
                  <a:close/>
                  <a:moveTo>
                    <a:pt x="38327" y="10246"/>
                  </a:moveTo>
                  <a:cubicBezTo>
                    <a:pt x="38352" y="10300"/>
                    <a:pt x="38377" y="10354"/>
                    <a:pt x="38402" y="10407"/>
                  </a:cubicBezTo>
                  <a:cubicBezTo>
                    <a:pt x="38402" y="10327"/>
                    <a:pt x="38402" y="10246"/>
                    <a:pt x="38402" y="10246"/>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7"/>
            <p:cNvSpPr/>
            <p:nvPr/>
          </p:nvSpPr>
          <p:spPr>
            <a:xfrm>
              <a:off x="6482526" y="4213697"/>
              <a:ext cx="9360" cy="9360"/>
            </a:xfrm>
            <a:custGeom>
              <a:avLst/>
              <a:gdLst/>
              <a:ahLst/>
              <a:cxnLst/>
              <a:rect l="l" t="t" r="r" b="b"/>
              <a:pathLst>
                <a:path w="324" h="324" extrusionOk="0">
                  <a:moveTo>
                    <a:pt x="324" y="324"/>
                  </a:moveTo>
                  <a:lnTo>
                    <a:pt x="1" y="1"/>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7"/>
            <p:cNvSpPr/>
            <p:nvPr/>
          </p:nvSpPr>
          <p:spPr>
            <a:xfrm>
              <a:off x="5184353" y="4213697"/>
              <a:ext cx="9331" cy="9360"/>
            </a:xfrm>
            <a:custGeom>
              <a:avLst/>
              <a:gdLst/>
              <a:ahLst/>
              <a:cxnLst/>
              <a:rect l="l" t="t" r="r" b="b"/>
              <a:pathLst>
                <a:path w="323" h="324" extrusionOk="0">
                  <a:moveTo>
                    <a:pt x="323" y="1"/>
                  </a:moveTo>
                  <a:lnTo>
                    <a:pt x="0" y="324"/>
                  </a:ln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7"/>
            <p:cNvSpPr/>
            <p:nvPr/>
          </p:nvSpPr>
          <p:spPr>
            <a:xfrm>
              <a:off x="5151708" y="4085512"/>
              <a:ext cx="1377475" cy="167851"/>
            </a:xfrm>
            <a:custGeom>
              <a:avLst/>
              <a:gdLst/>
              <a:ahLst/>
              <a:cxnLst/>
              <a:rect l="l" t="t" r="r" b="b"/>
              <a:pathLst>
                <a:path w="47680" h="5810" extrusionOk="0">
                  <a:moveTo>
                    <a:pt x="4599" y="1"/>
                  </a:moveTo>
                  <a:lnTo>
                    <a:pt x="4518" y="162"/>
                  </a:lnTo>
                  <a:cubicBezTo>
                    <a:pt x="4276" y="646"/>
                    <a:pt x="3954" y="1130"/>
                    <a:pt x="3712" y="1614"/>
                  </a:cubicBezTo>
                  <a:cubicBezTo>
                    <a:pt x="3389" y="2179"/>
                    <a:pt x="2986" y="2663"/>
                    <a:pt x="2663" y="3067"/>
                  </a:cubicBezTo>
                  <a:lnTo>
                    <a:pt x="2502" y="3309"/>
                  </a:lnTo>
                  <a:cubicBezTo>
                    <a:pt x="2260" y="3631"/>
                    <a:pt x="1856" y="4035"/>
                    <a:pt x="1533" y="4438"/>
                  </a:cubicBezTo>
                  <a:lnTo>
                    <a:pt x="1211" y="4761"/>
                  </a:lnTo>
                  <a:cubicBezTo>
                    <a:pt x="888" y="5003"/>
                    <a:pt x="565" y="5325"/>
                    <a:pt x="162" y="5648"/>
                  </a:cubicBezTo>
                  <a:lnTo>
                    <a:pt x="1" y="5809"/>
                  </a:lnTo>
                  <a:lnTo>
                    <a:pt x="47679" y="5809"/>
                  </a:lnTo>
                  <a:lnTo>
                    <a:pt x="47437" y="5648"/>
                  </a:lnTo>
                  <a:cubicBezTo>
                    <a:pt x="47115" y="5325"/>
                    <a:pt x="46711" y="5003"/>
                    <a:pt x="46389" y="4761"/>
                  </a:cubicBezTo>
                  <a:lnTo>
                    <a:pt x="46066" y="4438"/>
                  </a:lnTo>
                  <a:cubicBezTo>
                    <a:pt x="45743" y="4035"/>
                    <a:pt x="45421" y="3631"/>
                    <a:pt x="45098" y="3228"/>
                  </a:cubicBezTo>
                  <a:lnTo>
                    <a:pt x="44937" y="3067"/>
                  </a:lnTo>
                  <a:cubicBezTo>
                    <a:pt x="44533" y="2663"/>
                    <a:pt x="44210" y="2098"/>
                    <a:pt x="43888" y="1614"/>
                  </a:cubicBezTo>
                  <a:cubicBezTo>
                    <a:pt x="43646" y="1130"/>
                    <a:pt x="43404" y="646"/>
                    <a:pt x="43081" y="162"/>
                  </a:cubicBezTo>
                  <a:cubicBezTo>
                    <a:pt x="43081" y="162"/>
                    <a:pt x="43081" y="82"/>
                    <a:pt x="430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7"/>
            <p:cNvSpPr/>
            <p:nvPr/>
          </p:nvSpPr>
          <p:spPr>
            <a:xfrm>
              <a:off x="5016531" y="4343477"/>
              <a:ext cx="1645401" cy="63096"/>
            </a:xfrm>
            <a:custGeom>
              <a:avLst/>
              <a:gdLst/>
              <a:ahLst/>
              <a:cxnLst/>
              <a:rect l="l" t="t" r="r" b="b"/>
              <a:pathLst>
                <a:path w="56954" h="2184" extrusionOk="0">
                  <a:moveTo>
                    <a:pt x="404" y="0"/>
                  </a:moveTo>
                  <a:cubicBezTo>
                    <a:pt x="162" y="161"/>
                    <a:pt x="81" y="323"/>
                    <a:pt x="1" y="565"/>
                  </a:cubicBezTo>
                  <a:cubicBezTo>
                    <a:pt x="1" y="645"/>
                    <a:pt x="1" y="726"/>
                    <a:pt x="1" y="887"/>
                  </a:cubicBezTo>
                  <a:cubicBezTo>
                    <a:pt x="81" y="1614"/>
                    <a:pt x="727" y="2178"/>
                    <a:pt x="1533" y="2178"/>
                  </a:cubicBezTo>
                  <a:lnTo>
                    <a:pt x="55424" y="2178"/>
                  </a:lnTo>
                  <a:cubicBezTo>
                    <a:pt x="55465" y="2182"/>
                    <a:pt x="55506" y="2184"/>
                    <a:pt x="55546" y="2184"/>
                  </a:cubicBezTo>
                  <a:cubicBezTo>
                    <a:pt x="56370" y="2184"/>
                    <a:pt x="56953" y="1411"/>
                    <a:pt x="56876" y="565"/>
                  </a:cubicBezTo>
                  <a:cubicBezTo>
                    <a:pt x="56796" y="323"/>
                    <a:pt x="56634" y="161"/>
                    <a:pt x="56473" y="0"/>
                  </a:cubicBezTo>
                  <a:close/>
                </a:path>
              </a:pathLst>
            </a:custGeom>
            <a:solidFill>
              <a:srgbClr val="818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7"/>
            <p:cNvSpPr/>
            <p:nvPr/>
          </p:nvSpPr>
          <p:spPr>
            <a:xfrm>
              <a:off x="5230953" y="785292"/>
              <a:ext cx="3022934" cy="3160162"/>
            </a:xfrm>
            <a:custGeom>
              <a:avLst/>
              <a:gdLst/>
              <a:ahLst/>
              <a:cxnLst/>
              <a:rect l="l" t="t" r="r" b="b"/>
              <a:pathLst>
                <a:path w="104636" h="109386" extrusionOk="0">
                  <a:moveTo>
                    <a:pt x="103990" y="0"/>
                  </a:moveTo>
                  <a:lnTo>
                    <a:pt x="103264" y="726"/>
                  </a:lnTo>
                  <a:cubicBezTo>
                    <a:pt x="103506" y="1130"/>
                    <a:pt x="103668" y="1694"/>
                    <a:pt x="103668" y="2178"/>
                  </a:cubicBezTo>
                  <a:lnTo>
                    <a:pt x="103668" y="100036"/>
                  </a:lnTo>
                  <a:cubicBezTo>
                    <a:pt x="103668" y="101730"/>
                    <a:pt x="102296" y="103102"/>
                    <a:pt x="100602" y="103102"/>
                  </a:cubicBezTo>
                  <a:lnTo>
                    <a:pt x="969" y="103102"/>
                  </a:lnTo>
                  <a:lnTo>
                    <a:pt x="1" y="103989"/>
                  </a:lnTo>
                  <a:lnTo>
                    <a:pt x="3792" y="103989"/>
                  </a:lnTo>
                  <a:lnTo>
                    <a:pt x="3712" y="104796"/>
                  </a:lnTo>
                  <a:cubicBezTo>
                    <a:pt x="3873" y="105038"/>
                    <a:pt x="4115" y="105280"/>
                    <a:pt x="4357" y="105522"/>
                  </a:cubicBezTo>
                  <a:lnTo>
                    <a:pt x="4760" y="106006"/>
                  </a:lnTo>
                  <a:cubicBezTo>
                    <a:pt x="6616" y="106894"/>
                    <a:pt x="8552" y="107620"/>
                    <a:pt x="10569" y="108104"/>
                  </a:cubicBezTo>
                  <a:cubicBezTo>
                    <a:pt x="13943" y="108947"/>
                    <a:pt x="17407" y="109386"/>
                    <a:pt x="20893" y="109386"/>
                  </a:cubicBezTo>
                  <a:cubicBezTo>
                    <a:pt x="22076" y="109386"/>
                    <a:pt x="23260" y="109335"/>
                    <a:pt x="24445" y="109233"/>
                  </a:cubicBezTo>
                  <a:cubicBezTo>
                    <a:pt x="29366" y="108668"/>
                    <a:pt x="34045" y="107136"/>
                    <a:pt x="38321" y="104635"/>
                  </a:cubicBezTo>
                  <a:lnTo>
                    <a:pt x="38240" y="103989"/>
                  </a:lnTo>
                  <a:lnTo>
                    <a:pt x="100602" y="103989"/>
                  </a:lnTo>
                  <a:cubicBezTo>
                    <a:pt x="102780" y="103989"/>
                    <a:pt x="104636" y="102214"/>
                    <a:pt x="104636" y="99956"/>
                  </a:cubicBezTo>
                  <a:lnTo>
                    <a:pt x="104636" y="2178"/>
                  </a:lnTo>
                  <a:cubicBezTo>
                    <a:pt x="104636" y="1372"/>
                    <a:pt x="104394" y="646"/>
                    <a:pt x="103990" y="0"/>
                  </a:cubicBezTo>
                  <a:close/>
                </a:path>
              </a:pathLst>
            </a:custGeom>
            <a:gradFill>
              <a:gsLst>
                <a:gs pos="0">
                  <a:srgbClr val="A0A0A0"/>
                </a:gs>
                <a:gs pos="12000">
                  <a:srgbClr val="919192"/>
                </a:gs>
                <a:gs pos="100000">
                  <a:srgbClr val="818284"/>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7"/>
            <p:cNvSpPr/>
            <p:nvPr/>
          </p:nvSpPr>
          <p:spPr>
            <a:xfrm>
              <a:off x="5258919" y="803926"/>
              <a:ext cx="2967003" cy="2959983"/>
            </a:xfrm>
            <a:custGeom>
              <a:avLst/>
              <a:gdLst/>
              <a:ahLst/>
              <a:cxnLst/>
              <a:rect l="l" t="t" r="r" b="b"/>
              <a:pathLst>
                <a:path w="102700" h="102457" extrusionOk="0">
                  <a:moveTo>
                    <a:pt x="102377" y="1"/>
                  </a:moveTo>
                  <a:lnTo>
                    <a:pt x="98101" y="4276"/>
                  </a:lnTo>
                  <a:lnTo>
                    <a:pt x="98101" y="97858"/>
                  </a:lnTo>
                  <a:lnTo>
                    <a:pt x="4519" y="97858"/>
                  </a:lnTo>
                  <a:lnTo>
                    <a:pt x="1" y="102457"/>
                  </a:lnTo>
                  <a:lnTo>
                    <a:pt x="99634" y="102457"/>
                  </a:lnTo>
                  <a:cubicBezTo>
                    <a:pt x="101328" y="102457"/>
                    <a:pt x="102700" y="101005"/>
                    <a:pt x="102700" y="99311"/>
                  </a:cubicBezTo>
                  <a:lnTo>
                    <a:pt x="102700" y="1533"/>
                  </a:lnTo>
                  <a:cubicBezTo>
                    <a:pt x="102700" y="969"/>
                    <a:pt x="102619" y="485"/>
                    <a:pt x="10237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7"/>
            <p:cNvSpPr/>
            <p:nvPr/>
          </p:nvSpPr>
          <p:spPr>
            <a:xfrm>
              <a:off x="3422350" y="731675"/>
              <a:ext cx="4812901" cy="3057819"/>
            </a:xfrm>
            <a:custGeom>
              <a:avLst/>
              <a:gdLst/>
              <a:ahLst/>
              <a:cxnLst/>
              <a:rect l="l" t="t" r="r" b="b"/>
              <a:pathLst>
                <a:path w="166594" h="105926" extrusionOk="0">
                  <a:moveTo>
                    <a:pt x="4034" y="1"/>
                  </a:moveTo>
                  <a:cubicBezTo>
                    <a:pt x="1775" y="1"/>
                    <a:pt x="0" y="1856"/>
                    <a:pt x="0" y="4034"/>
                  </a:cubicBezTo>
                  <a:lnTo>
                    <a:pt x="0" y="101892"/>
                  </a:lnTo>
                  <a:cubicBezTo>
                    <a:pt x="0" y="104070"/>
                    <a:pt x="1775" y="105926"/>
                    <a:pt x="4034" y="105926"/>
                  </a:cubicBezTo>
                  <a:lnTo>
                    <a:pt x="62604" y="105926"/>
                  </a:lnTo>
                  <a:lnTo>
                    <a:pt x="63491" y="105039"/>
                  </a:lnTo>
                  <a:lnTo>
                    <a:pt x="4034" y="104958"/>
                  </a:lnTo>
                  <a:cubicBezTo>
                    <a:pt x="2340" y="104958"/>
                    <a:pt x="968" y="103506"/>
                    <a:pt x="968" y="101812"/>
                  </a:cubicBezTo>
                  <a:lnTo>
                    <a:pt x="968" y="4034"/>
                  </a:lnTo>
                  <a:cubicBezTo>
                    <a:pt x="968" y="2340"/>
                    <a:pt x="2340" y="969"/>
                    <a:pt x="4034" y="969"/>
                  </a:cubicBezTo>
                  <a:lnTo>
                    <a:pt x="163205" y="969"/>
                  </a:lnTo>
                  <a:cubicBezTo>
                    <a:pt x="164334" y="969"/>
                    <a:pt x="165383" y="1534"/>
                    <a:pt x="165867" y="2582"/>
                  </a:cubicBezTo>
                  <a:lnTo>
                    <a:pt x="166593" y="1856"/>
                  </a:lnTo>
                  <a:cubicBezTo>
                    <a:pt x="165787" y="727"/>
                    <a:pt x="164577" y="1"/>
                    <a:pt x="163205" y="1"/>
                  </a:cubicBez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7"/>
            <p:cNvSpPr/>
            <p:nvPr/>
          </p:nvSpPr>
          <p:spPr>
            <a:xfrm>
              <a:off x="8071400" y="760800"/>
              <a:ext cx="153000" cy="1530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7"/>
            <p:cNvSpPr/>
            <p:nvPr/>
          </p:nvSpPr>
          <p:spPr>
            <a:xfrm>
              <a:off x="3447978" y="759551"/>
              <a:ext cx="4766301" cy="3004358"/>
            </a:xfrm>
            <a:custGeom>
              <a:avLst/>
              <a:gdLst/>
              <a:ahLst/>
              <a:cxnLst/>
              <a:rect l="l" t="t" r="r" b="b"/>
              <a:pathLst>
                <a:path w="164981" h="103993" extrusionOk="0">
                  <a:moveTo>
                    <a:pt x="82691" y="1273"/>
                  </a:moveTo>
                  <a:cubicBezTo>
                    <a:pt x="83178" y="1273"/>
                    <a:pt x="83660" y="1635"/>
                    <a:pt x="83660" y="2182"/>
                  </a:cubicBezTo>
                  <a:cubicBezTo>
                    <a:pt x="83660" y="2666"/>
                    <a:pt x="83257" y="3150"/>
                    <a:pt x="82692" y="3150"/>
                  </a:cubicBezTo>
                  <a:cubicBezTo>
                    <a:pt x="81885" y="3069"/>
                    <a:pt x="81482" y="2101"/>
                    <a:pt x="82047" y="1537"/>
                  </a:cubicBezTo>
                  <a:cubicBezTo>
                    <a:pt x="82228" y="1355"/>
                    <a:pt x="82460" y="1273"/>
                    <a:pt x="82691" y="1273"/>
                  </a:cubicBezTo>
                  <a:close/>
                  <a:moveTo>
                    <a:pt x="3012" y="1"/>
                  </a:moveTo>
                  <a:cubicBezTo>
                    <a:pt x="1376" y="1"/>
                    <a:pt x="0" y="1420"/>
                    <a:pt x="0" y="3069"/>
                  </a:cubicBezTo>
                  <a:lnTo>
                    <a:pt x="0" y="100927"/>
                  </a:lnTo>
                  <a:cubicBezTo>
                    <a:pt x="81" y="102621"/>
                    <a:pt x="1453" y="103993"/>
                    <a:pt x="3147" y="103993"/>
                  </a:cubicBezTo>
                  <a:lnTo>
                    <a:pt x="62685" y="103993"/>
                  </a:lnTo>
                  <a:lnTo>
                    <a:pt x="67203" y="99394"/>
                  </a:lnTo>
                  <a:lnTo>
                    <a:pt x="4599" y="99394"/>
                  </a:lnTo>
                  <a:lnTo>
                    <a:pt x="4599" y="4602"/>
                  </a:lnTo>
                  <a:lnTo>
                    <a:pt x="160785" y="4602"/>
                  </a:lnTo>
                  <a:lnTo>
                    <a:pt x="160785" y="5812"/>
                  </a:lnTo>
                  <a:lnTo>
                    <a:pt x="164980" y="1617"/>
                  </a:lnTo>
                  <a:cubicBezTo>
                    <a:pt x="164496" y="649"/>
                    <a:pt x="163447" y="4"/>
                    <a:pt x="162318" y="4"/>
                  </a:cubicBezTo>
                  <a:lnTo>
                    <a:pt x="3147" y="4"/>
                  </a:lnTo>
                  <a:cubicBezTo>
                    <a:pt x="3102" y="2"/>
                    <a:pt x="3057" y="1"/>
                    <a:pt x="3012" y="1"/>
                  </a:cubicBezTo>
                  <a:close/>
                </a:path>
              </a:pathLst>
            </a:cu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7"/>
            <p:cNvSpPr/>
            <p:nvPr/>
          </p:nvSpPr>
          <p:spPr>
            <a:xfrm>
              <a:off x="5801964" y="796934"/>
              <a:ext cx="62980" cy="51915"/>
            </a:xfrm>
            <a:custGeom>
              <a:avLst/>
              <a:gdLst/>
              <a:ahLst/>
              <a:cxnLst/>
              <a:rect l="l" t="t" r="r" b="b"/>
              <a:pathLst>
                <a:path w="2180" h="1797" extrusionOk="0">
                  <a:moveTo>
                    <a:pt x="1256" y="171"/>
                  </a:moveTo>
                  <a:cubicBezTo>
                    <a:pt x="1614" y="171"/>
                    <a:pt x="1937" y="458"/>
                    <a:pt x="1937" y="888"/>
                  </a:cubicBezTo>
                  <a:cubicBezTo>
                    <a:pt x="1937" y="1291"/>
                    <a:pt x="1614" y="1614"/>
                    <a:pt x="1211" y="1614"/>
                  </a:cubicBezTo>
                  <a:cubicBezTo>
                    <a:pt x="566" y="1614"/>
                    <a:pt x="324" y="807"/>
                    <a:pt x="727" y="404"/>
                  </a:cubicBezTo>
                  <a:cubicBezTo>
                    <a:pt x="888" y="243"/>
                    <a:pt x="1077" y="171"/>
                    <a:pt x="1256" y="171"/>
                  </a:cubicBezTo>
                  <a:close/>
                  <a:moveTo>
                    <a:pt x="1211" y="1"/>
                  </a:moveTo>
                  <a:cubicBezTo>
                    <a:pt x="404" y="1"/>
                    <a:pt x="1" y="969"/>
                    <a:pt x="566" y="1533"/>
                  </a:cubicBezTo>
                  <a:cubicBezTo>
                    <a:pt x="747" y="1715"/>
                    <a:pt x="979" y="1797"/>
                    <a:pt x="1210" y="1797"/>
                  </a:cubicBezTo>
                  <a:cubicBezTo>
                    <a:pt x="1697" y="1797"/>
                    <a:pt x="2179" y="1435"/>
                    <a:pt x="2179" y="888"/>
                  </a:cubicBezTo>
                  <a:cubicBezTo>
                    <a:pt x="2179" y="404"/>
                    <a:pt x="1776" y="1"/>
                    <a:pt x="12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7"/>
            <p:cNvSpPr/>
            <p:nvPr/>
          </p:nvSpPr>
          <p:spPr>
            <a:xfrm>
              <a:off x="5818287" y="801615"/>
              <a:ext cx="39666" cy="41977"/>
            </a:xfrm>
            <a:custGeom>
              <a:avLst/>
              <a:gdLst/>
              <a:ahLst/>
              <a:cxnLst/>
              <a:rect l="l" t="t" r="r" b="b"/>
              <a:pathLst>
                <a:path w="1373" h="1453" extrusionOk="0">
                  <a:moveTo>
                    <a:pt x="646" y="0"/>
                  </a:moveTo>
                  <a:cubicBezTo>
                    <a:pt x="243" y="0"/>
                    <a:pt x="1" y="323"/>
                    <a:pt x="1" y="726"/>
                  </a:cubicBezTo>
                  <a:cubicBezTo>
                    <a:pt x="1" y="1129"/>
                    <a:pt x="243" y="1452"/>
                    <a:pt x="646" y="1452"/>
                  </a:cubicBezTo>
                  <a:cubicBezTo>
                    <a:pt x="1049" y="1452"/>
                    <a:pt x="1372" y="1129"/>
                    <a:pt x="1372" y="726"/>
                  </a:cubicBezTo>
                  <a:cubicBezTo>
                    <a:pt x="1372" y="323"/>
                    <a:pt x="1049" y="0"/>
                    <a:pt x="646" y="0"/>
                  </a:cubicBezTo>
                  <a:close/>
                </a:path>
              </a:pathLst>
            </a:cu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7"/>
            <p:cNvSpPr/>
            <p:nvPr/>
          </p:nvSpPr>
          <p:spPr>
            <a:xfrm>
              <a:off x="5338300" y="3789525"/>
              <a:ext cx="1000500" cy="185400"/>
            </a:xfrm>
            <a:prstGeom prst="rect">
              <a:avLst/>
            </a:prstGeom>
            <a:gradFill>
              <a:gsLst>
                <a:gs pos="0">
                  <a:srgbClr val="A0A0A0"/>
                </a:gs>
                <a:gs pos="36000">
                  <a:srgbClr val="919192"/>
                </a:gs>
                <a:gs pos="100000">
                  <a:srgbClr val="818284"/>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 name="Google Shape;820;p57"/>
          <p:cNvSpPr txBox="1">
            <a:spLocks noGrp="1"/>
          </p:cNvSpPr>
          <p:nvPr>
            <p:ph type="title"/>
          </p:nvPr>
        </p:nvSpPr>
        <p:spPr>
          <a:xfrm>
            <a:off x="5395400" y="1725450"/>
            <a:ext cx="3055500" cy="111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Desktop Software</a:t>
            </a:r>
            <a:endParaRPr/>
          </a:p>
        </p:txBody>
      </p:sp>
      <p:sp>
        <p:nvSpPr>
          <p:cNvPr id="821" name="Google Shape;821;p57"/>
          <p:cNvSpPr txBox="1">
            <a:spLocks noGrp="1"/>
          </p:cNvSpPr>
          <p:nvPr>
            <p:ph type="subTitle" idx="1"/>
          </p:nvPr>
        </p:nvSpPr>
        <p:spPr>
          <a:xfrm>
            <a:off x="5395400" y="2839950"/>
            <a:ext cx="2770200" cy="128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You can replace the image on the screen with your own work. Just delete this one, add yours and send it to the back</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25"/>
        <p:cNvGrpSpPr/>
        <p:nvPr/>
      </p:nvGrpSpPr>
      <p:grpSpPr>
        <a:xfrm>
          <a:off x="0" y="0"/>
          <a:ext cx="0" cy="0"/>
          <a:chOff x="0" y="0"/>
          <a:chExt cx="0" cy="0"/>
        </a:xfrm>
      </p:grpSpPr>
      <p:sp>
        <p:nvSpPr>
          <p:cNvPr id="826" name="Google Shape;826;p58"/>
          <p:cNvSpPr txBox="1">
            <a:spLocks noGrp="1"/>
          </p:cNvSpPr>
          <p:nvPr>
            <p:ph type="title"/>
          </p:nvPr>
        </p:nvSpPr>
        <p:spPr>
          <a:xfrm>
            <a:off x="1630100" y="1725450"/>
            <a:ext cx="3055500" cy="1114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a:t>Mobile Web</a:t>
            </a:r>
            <a:endParaRPr/>
          </a:p>
        </p:txBody>
      </p:sp>
      <p:sp>
        <p:nvSpPr>
          <p:cNvPr id="827" name="Google Shape;827;p58"/>
          <p:cNvSpPr txBox="1">
            <a:spLocks noGrp="1"/>
          </p:cNvSpPr>
          <p:nvPr>
            <p:ph type="subTitle" idx="1"/>
          </p:nvPr>
        </p:nvSpPr>
        <p:spPr>
          <a:xfrm>
            <a:off x="1915400" y="2839950"/>
            <a:ext cx="2770200" cy="1270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s"/>
              <a:t>You can replace the image on the screen with your own work. Just delete this one, add yours and send it to the back</a:t>
            </a:r>
            <a:endParaRPr/>
          </a:p>
          <a:p>
            <a:pPr marL="0" lvl="0" indent="0" algn="r" rtl="0">
              <a:spcBef>
                <a:spcPts val="0"/>
              </a:spcBef>
              <a:spcAft>
                <a:spcPts val="0"/>
              </a:spcAft>
              <a:buNone/>
            </a:pPr>
            <a:endParaRPr/>
          </a:p>
        </p:txBody>
      </p:sp>
      <p:grpSp>
        <p:nvGrpSpPr>
          <p:cNvPr id="828" name="Google Shape;828;p58"/>
          <p:cNvGrpSpPr/>
          <p:nvPr/>
        </p:nvGrpSpPr>
        <p:grpSpPr>
          <a:xfrm>
            <a:off x="5156561" y="400145"/>
            <a:ext cx="2085025" cy="4157820"/>
            <a:chOff x="2487400" y="238125"/>
            <a:chExt cx="2621025" cy="5226675"/>
          </a:xfrm>
        </p:grpSpPr>
        <p:sp>
          <p:nvSpPr>
            <p:cNvPr id="829" name="Google Shape;829;p58"/>
            <p:cNvSpPr/>
            <p:nvPr/>
          </p:nvSpPr>
          <p:spPr>
            <a:xfrm>
              <a:off x="2487400" y="238125"/>
              <a:ext cx="2621025" cy="5226675"/>
            </a:xfrm>
            <a:custGeom>
              <a:avLst/>
              <a:gdLst/>
              <a:ahLst/>
              <a:cxnLst/>
              <a:rect l="l" t="t" r="r" b="b"/>
              <a:pathLst>
                <a:path w="104841" h="209067" extrusionOk="0">
                  <a:moveTo>
                    <a:pt x="88809" y="1142"/>
                  </a:moveTo>
                  <a:cubicBezTo>
                    <a:pt x="97330" y="1142"/>
                    <a:pt x="104270" y="8082"/>
                    <a:pt x="104270" y="16602"/>
                  </a:cubicBezTo>
                  <a:lnTo>
                    <a:pt x="104270" y="192025"/>
                  </a:lnTo>
                  <a:cubicBezTo>
                    <a:pt x="104270" y="200546"/>
                    <a:pt x="97330" y="207486"/>
                    <a:pt x="88809" y="207486"/>
                  </a:cubicBezTo>
                  <a:lnTo>
                    <a:pt x="16251" y="207486"/>
                  </a:lnTo>
                  <a:cubicBezTo>
                    <a:pt x="7730" y="207486"/>
                    <a:pt x="791" y="200546"/>
                    <a:pt x="791" y="192025"/>
                  </a:cubicBezTo>
                  <a:lnTo>
                    <a:pt x="791" y="16602"/>
                  </a:lnTo>
                  <a:cubicBezTo>
                    <a:pt x="791" y="8082"/>
                    <a:pt x="7730" y="1142"/>
                    <a:pt x="16251" y="1142"/>
                  </a:cubicBezTo>
                  <a:close/>
                  <a:moveTo>
                    <a:pt x="15460" y="0"/>
                  </a:moveTo>
                  <a:cubicBezTo>
                    <a:pt x="6940" y="0"/>
                    <a:pt x="0" y="6940"/>
                    <a:pt x="0" y="15460"/>
                  </a:cubicBezTo>
                  <a:lnTo>
                    <a:pt x="0" y="193606"/>
                  </a:lnTo>
                  <a:cubicBezTo>
                    <a:pt x="0" y="202127"/>
                    <a:pt x="6940" y="209067"/>
                    <a:pt x="15460" y="209067"/>
                  </a:cubicBezTo>
                  <a:lnTo>
                    <a:pt x="89380" y="209067"/>
                  </a:lnTo>
                  <a:cubicBezTo>
                    <a:pt x="97901" y="209067"/>
                    <a:pt x="104841" y="202127"/>
                    <a:pt x="104841" y="193606"/>
                  </a:cubicBezTo>
                  <a:lnTo>
                    <a:pt x="104841" y="15460"/>
                  </a:lnTo>
                  <a:cubicBezTo>
                    <a:pt x="104841" y="6940"/>
                    <a:pt x="97901" y="0"/>
                    <a:pt x="89380" y="0"/>
                  </a:cubicBezTo>
                  <a:close/>
                </a:path>
              </a:pathLst>
            </a:custGeom>
            <a:solidFill>
              <a:srgbClr val="818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58"/>
            <p:cNvSpPr/>
            <p:nvPr/>
          </p:nvSpPr>
          <p:spPr>
            <a:xfrm>
              <a:off x="3766600" y="5195775"/>
              <a:ext cx="67000" cy="64800"/>
            </a:xfrm>
            <a:custGeom>
              <a:avLst/>
              <a:gdLst/>
              <a:ahLst/>
              <a:cxnLst/>
              <a:rect l="l" t="t" r="r" b="b"/>
              <a:pathLst>
                <a:path w="2680" h="2592" extrusionOk="0">
                  <a:moveTo>
                    <a:pt x="1" y="0"/>
                  </a:moveTo>
                  <a:lnTo>
                    <a:pt x="1" y="2591"/>
                  </a:lnTo>
                  <a:lnTo>
                    <a:pt x="2680" y="2591"/>
                  </a:lnTo>
                  <a:lnTo>
                    <a:pt x="2680" y="0"/>
                  </a:ln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8"/>
            <p:cNvSpPr/>
            <p:nvPr/>
          </p:nvSpPr>
          <p:spPr>
            <a:xfrm>
              <a:off x="2507150" y="266650"/>
              <a:ext cx="2587000" cy="5158625"/>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rgbClr val="0101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8"/>
            <p:cNvSpPr/>
            <p:nvPr/>
          </p:nvSpPr>
          <p:spPr>
            <a:xfrm>
              <a:off x="3505950" y="480600"/>
              <a:ext cx="567450" cy="35425"/>
            </a:xfrm>
            <a:custGeom>
              <a:avLst/>
              <a:gdLst/>
              <a:ahLst/>
              <a:cxnLst/>
              <a:rect l="l" t="t" r="r" b="b"/>
              <a:pathLst>
                <a:path w="22698" h="1417" extrusionOk="0">
                  <a:moveTo>
                    <a:pt x="909" y="0"/>
                  </a:moveTo>
                  <a:cubicBezTo>
                    <a:pt x="0" y="0"/>
                    <a:pt x="13" y="1417"/>
                    <a:pt x="946" y="1417"/>
                  </a:cubicBezTo>
                  <a:cubicBezTo>
                    <a:pt x="973" y="1417"/>
                    <a:pt x="1000" y="1415"/>
                    <a:pt x="1027" y="1413"/>
                  </a:cubicBezTo>
                  <a:lnTo>
                    <a:pt x="21671" y="1413"/>
                  </a:lnTo>
                  <a:cubicBezTo>
                    <a:pt x="21698" y="1415"/>
                    <a:pt x="21725" y="1417"/>
                    <a:pt x="21752" y="1417"/>
                  </a:cubicBezTo>
                  <a:cubicBezTo>
                    <a:pt x="22685" y="1417"/>
                    <a:pt x="22697" y="0"/>
                    <a:pt x="21789" y="0"/>
                  </a:cubicBezTo>
                  <a:cubicBezTo>
                    <a:pt x="21751" y="0"/>
                    <a:pt x="21712" y="3"/>
                    <a:pt x="21671" y="8"/>
                  </a:cubicBezTo>
                  <a:lnTo>
                    <a:pt x="1027" y="8"/>
                  </a:lnTo>
                  <a:cubicBezTo>
                    <a:pt x="986" y="3"/>
                    <a:pt x="947" y="0"/>
                    <a:pt x="909" y="0"/>
                  </a:cubicBezTo>
                  <a:close/>
                </a:path>
              </a:pathLst>
            </a:custGeom>
            <a:solidFill>
              <a:srgbClr val="5353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8"/>
            <p:cNvSpPr/>
            <p:nvPr/>
          </p:nvSpPr>
          <p:spPr>
            <a:xfrm>
              <a:off x="2967225" y="5182600"/>
              <a:ext cx="97750" cy="13200"/>
            </a:xfrm>
            <a:custGeom>
              <a:avLst/>
              <a:gdLst/>
              <a:ahLst/>
              <a:cxnLst/>
              <a:rect l="l" t="t" r="r" b="b"/>
              <a:pathLst>
                <a:path w="3910" h="528" extrusionOk="0">
                  <a:moveTo>
                    <a:pt x="1" y="0"/>
                  </a:moveTo>
                  <a:lnTo>
                    <a:pt x="1" y="527"/>
                  </a:lnTo>
                  <a:lnTo>
                    <a:pt x="3910" y="527"/>
                  </a:lnTo>
                  <a:lnTo>
                    <a:pt x="391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58"/>
            <p:cNvSpPr/>
            <p:nvPr/>
          </p:nvSpPr>
          <p:spPr>
            <a:xfrm>
              <a:off x="3756725" y="5184775"/>
              <a:ext cx="86775" cy="85675"/>
            </a:xfrm>
            <a:custGeom>
              <a:avLst/>
              <a:gdLst/>
              <a:ahLst/>
              <a:cxnLst/>
              <a:rect l="l" t="t" r="r" b="b"/>
              <a:pathLst>
                <a:path w="3471" h="3427" extrusionOk="0">
                  <a:moveTo>
                    <a:pt x="3075" y="440"/>
                  </a:moveTo>
                  <a:lnTo>
                    <a:pt x="3075" y="3031"/>
                  </a:lnTo>
                  <a:lnTo>
                    <a:pt x="396" y="3031"/>
                  </a:lnTo>
                  <a:lnTo>
                    <a:pt x="396" y="440"/>
                  </a:lnTo>
                  <a:close/>
                  <a:moveTo>
                    <a:pt x="220" y="1"/>
                  </a:moveTo>
                  <a:cubicBezTo>
                    <a:pt x="88" y="1"/>
                    <a:pt x="0" y="89"/>
                    <a:pt x="0" y="220"/>
                  </a:cubicBezTo>
                  <a:lnTo>
                    <a:pt x="0" y="3251"/>
                  </a:lnTo>
                  <a:cubicBezTo>
                    <a:pt x="0" y="3339"/>
                    <a:pt x="88" y="3427"/>
                    <a:pt x="220" y="3427"/>
                  </a:cubicBezTo>
                  <a:lnTo>
                    <a:pt x="3294" y="3427"/>
                  </a:lnTo>
                  <a:cubicBezTo>
                    <a:pt x="3382" y="3427"/>
                    <a:pt x="3470" y="3339"/>
                    <a:pt x="3470" y="3251"/>
                  </a:cubicBezTo>
                  <a:lnTo>
                    <a:pt x="3470" y="220"/>
                  </a:lnTo>
                  <a:cubicBezTo>
                    <a:pt x="3470" y="89"/>
                    <a:pt x="3382" y="1"/>
                    <a:pt x="3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58"/>
            <p:cNvSpPr/>
            <p:nvPr/>
          </p:nvSpPr>
          <p:spPr>
            <a:xfrm>
              <a:off x="4480325" y="5179850"/>
              <a:ext cx="50525" cy="102125"/>
            </a:xfrm>
            <a:custGeom>
              <a:avLst/>
              <a:gdLst/>
              <a:ahLst/>
              <a:cxnLst/>
              <a:rect l="l" t="t" r="r" b="b"/>
              <a:pathLst>
                <a:path w="2021" h="4085" extrusionOk="0">
                  <a:moveTo>
                    <a:pt x="1818" y="0"/>
                  </a:moveTo>
                  <a:cubicBezTo>
                    <a:pt x="1768" y="0"/>
                    <a:pt x="1714" y="22"/>
                    <a:pt x="1670" y="66"/>
                  </a:cubicBezTo>
                  <a:lnTo>
                    <a:pt x="264" y="1516"/>
                  </a:lnTo>
                  <a:cubicBezTo>
                    <a:pt x="88" y="1647"/>
                    <a:pt x="1" y="1823"/>
                    <a:pt x="45" y="2043"/>
                  </a:cubicBezTo>
                  <a:cubicBezTo>
                    <a:pt x="1" y="2262"/>
                    <a:pt x="88" y="2438"/>
                    <a:pt x="264" y="2614"/>
                  </a:cubicBezTo>
                  <a:lnTo>
                    <a:pt x="1670" y="4019"/>
                  </a:lnTo>
                  <a:cubicBezTo>
                    <a:pt x="1714" y="4063"/>
                    <a:pt x="1768" y="4085"/>
                    <a:pt x="1823" y="4085"/>
                  </a:cubicBezTo>
                  <a:cubicBezTo>
                    <a:pt x="1878" y="4085"/>
                    <a:pt x="1933" y="4063"/>
                    <a:pt x="1977" y="4019"/>
                  </a:cubicBezTo>
                  <a:cubicBezTo>
                    <a:pt x="2021" y="3931"/>
                    <a:pt x="2021" y="3799"/>
                    <a:pt x="1977" y="3712"/>
                  </a:cubicBezTo>
                  <a:lnTo>
                    <a:pt x="528" y="2306"/>
                  </a:lnTo>
                  <a:cubicBezTo>
                    <a:pt x="484" y="2218"/>
                    <a:pt x="440" y="2130"/>
                    <a:pt x="440" y="2043"/>
                  </a:cubicBezTo>
                  <a:cubicBezTo>
                    <a:pt x="440" y="1955"/>
                    <a:pt x="484" y="1867"/>
                    <a:pt x="528" y="1823"/>
                  </a:cubicBezTo>
                  <a:lnTo>
                    <a:pt x="1933" y="374"/>
                  </a:lnTo>
                  <a:cubicBezTo>
                    <a:pt x="2021" y="286"/>
                    <a:pt x="2021" y="154"/>
                    <a:pt x="1933" y="66"/>
                  </a:cubicBezTo>
                  <a:cubicBezTo>
                    <a:pt x="1911" y="22"/>
                    <a:pt x="1867" y="0"/>
                    <a:pt x="18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36" name="Google Shape;836;p58"/>
          <p:cNvPicPr preferRelativeResize="0"/>
          <p:nvPr/>
        </p:nvPicPr>
        <p:blipFill rotWithShape="1">
          <a:blip r:embed="rId3">
            <a:alphaModFix/>
          </a:blip>
          <a:srcRect b="13217"/>
          <a:stretch/>
        </p:blipFill>
        <p:spPr>
          <a:xfrm>
            <a:off x="5223876" y="726215"/>
            <a:ext cx="1956825" cy="346604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840"/>
        <p:cNvGrpSpPr/>
        <p:nvPr/>
      </p:nvGrpSpPr>
      <p:grpSpPr>
        <a:xfrm>
          <a:off x="0" y="0"/>
          <a:ext cx="0" cy="0"/>
          <a:chOff x="0" y="0"/>
          <a:chExt cx="0" cy="0"/>
        </a:xfrm>
      </p:grpSpPr>
      <p:sp>
        <p:nvSpPr>
          <p:cNvPr id="841" name="Google Shape;841;p59"/>
          <p:cNvSpPr txBox="1">
            <a:spLocks noGrp="1"/>
          </p:cNvSpPr>
          <p:nvPr>
            <p:ph type="title"/>
          </p:nvPr>
        </p:nvSpPr>
        <p:spPr>
          <a:xfrm>
            <a:off x="4696275" y="1725450"/>
            <a:ext cx="3055500" cy="11145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Clr>
                <a:schemeClr val="dk1"/>
              </a:buClr>
              <a:buSzPts val="1100"/>
              <a:buFont typeface="Arial"/>
              <a:buNone/>
            </a:pPr>
            <a:r>
              <a:rPr lang="es"/>
              <a:t>Tablet App</a:t>
            </a:r>
            <a:endParaRPr sz="2200"/>
          </a:p>
        </p:txBody>
      </p:sp>
      <p:sp>
        <p:nvSpPr>
          <p:cNvPr id="842" name="Google Shape;842;p59"/>
          <p:cNvSpPr txBox="1">
            <a:spLocks noGrp="1"/>
          </p:cNvSpPr>
          <p:nvPr>
            <p:ph type="subTitle" idx="1"/>
          </p:nvPr>
        </p:nvSpPr>
        <p:spPr>
          <a:xfrm>
            <a:off x="4696275" y="2839950"/>
            <a:ext cx="2770200" cy="127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You can replace the image on the screen with your own work. Just delete this one, add yours and send it to the back</a:t>
            </a:r>
            <a:endParaRPr/>
          </a:p>
        </p:txBody>
      </p:sp>
      <p:pic>
        <p:nvPicPr>
          <p:cNvPr id="843" name="Google Shape;843;p59"/>
          <p:cNvPicPr preferRelativeResize="0"/>
          <p:nvPr/>
        </p:nvPicPr>
        <p:blipFill rotWithShape="1">
          <a:blip r:embed="rId3">
            <a:alphaModFix/>
          </a:blip>
          <a:srcRect b="10642"/>
          <a:stretch/>
        </p:blipFill>
        <p:spPr>
          <a:xfrm>
            <a:off x="1281979" y="662699"/>
            <a:ext cx="2731591" cy="3919710"/>
          </a:xfrm>
          <a:prstGeom prst="rect">
            <a:avLst/>
          </a:prstGeom>
          <a:noFill/>
          <a:ln>
            <a:noFill/>
          </a:ln>
        </p:spPr>
      </p:pic>
      <p:grpSp>
        <p:nvGrpSpPr>
          <p:cNvPr id="844" name="Google Shape;844;p59"/>
          <p:cNvGrpSpPr/>
          <p:nvPr/>
        </p:nvGrpSpPr>
        <p:grpSpPr>
          <a:xfrm>
            <a:off x="1014863" y="400175"/>
            <a:ext cx="3266509" cy="4446607"/>
            <a:chOff x="887870" y="706370"/>
            <a:chExt cx="2740130" cy="3730062"/>
          </a:xfrm>
        </p:grpSpPr>
        <p:sp>
          <p:nvSpPr>
            <p:cNvPr id="845" name="Google Shape;845;p59"/>
            <p:cNvSpPr/>
            <p:nvPr/>
          </p:nvSpPr>
          <p:spPr>
            <a:xfrm>
              <a:off x="3581500" y="959825"/>
              <a:ext cx="46500" cy="877500"/>
            </a:xfrm>
            <a:prstGeom prst="rect">
              <a:avLst/>
            </a:prstGeom>
            <a:solidFill>
              <a:srgbClr val="818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59"/>
            <p:cNvSpPr/>
            <p:nvPr/>
          </p:nvSpPr>
          <p:spPr>
            <a:xfrm>
              <a:off x="3396025" y="886550"/>
              <a:ext cx="205200" cy="10569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59"/>
            <p:cNvSpPr/>
            <p:nvPr/>
          </p:nvSpPr>
          <p:spPr>
            <a:xfrm>
              <a:off x="934050" y="4331500"/>
              <a:ext cx="46425" cy="60125"/>
            </a:xfrm>
            <a:custGeom>
              <a:avLst/>
              <a:gdLst/>
              <a:ahLst/>
              <a:cxnLst/>
              <a:rect l="l" t="t" r="r" b="b"/>
              <a:pathLst>
                <a:path w="1857" h="2405" extrusionOk="0">
                  <a:moveTo>
                    <a:pt x="0" y="2405"/>
                  </a:moveTo>
                  <a:lnTo>
                    <a:pt x="714" y="0"/>
                  </a:lnTo>
                  <a:lnTo>
                    <a:pt x="1857" y="1190"/>
                  </a:lnTo>
                  <a:lnTo>
                    <a:pt x="1476" y="2024"/>
                  </a:lnTo>
                  <a:close/>
                </a:path>
              </a:pathLst>
            </a:custGeom>
            <a:solidFill>
              <a:srgbClr val="818284"/>
            </a:solidFill>
            <a:ln>
              <a:noFill/>
            </a:ln>
          </p:spPr>
        </p:sp>
        <p:sp>
          <p:nvSpPr>
            <p:cNvPr id="848" name="Google Shape;848;p59"/>
            <p:cNvSpPr/>
            <p:nvPr/>
          </p:nvSpPr>
          <p:spPr>
            <a:xfrm>
              <a:off x="907850" y="4205875"/>
              <a:ext cx="239325" cy="176825"/>
            </a:xfrm>
            <a:custGeom>
              <a:avLst/>
              <a:gdLst/>
              <a:ahLst/>
              <a:cxnLst/>
              <a:rect l="l" t="t" r="r" b="b"/>
              <a:pathLst>
                <a:path w="9573" h="7073" extrusionOk="0">
                  <a:moveTo>
                    <a:pt x="8620" y="0"/>
                  </a:moveTo>
                  <a:lnTo>
                    <a:pt x="6525" y="0"/>
                  </a:lnTo>
                  <a:lnTo>
                    <a:pt x="333" y="3525"/>
                  </a:lnTo>
                  <a:lnTo>
                    <a:pt x="0" y="4477"/>
                  </a:lnTo>
                  <a:lnTo>
                    <a:pt x="1072" y="6215"/>
                  </a:lnTo>
                  <a:lnTo>
                    <a:pt x="2119" y="7073"/>
                  </a:lnTo>
                  <a:lnTo>
                    <a:pt x="7620" y="6358"/>
                  </a:lnTo>
                  <a:lnTo>
                    <a:pt x="9573" y="1310"/>
                  </a:lnTo>
                  <a:close/>
                </a:path>
              </a:pathLst>
            </a:custGeom>
            <a:solidFill>
              <a:srgbClr val="000000"/>
            </a:solidFill>
            <a:ln>
              <a:noFill/>
            </a:ln>
          </p:spPr>
        </p:sp>
        <p:grpSp>
          <p:nvGrpSpPr>
            <p:cNvPr id="849" name="Google Shape;849;p59"/>
            <p:cNvGrpSpPr/>
            <p:nvPr/>
          </p:nvGrpSpPr>
          <p:grpSpPr>
            <a:xfrm>
              <a:off x="887870" y="706370"/>
              <a:ext cx="2739956" cy="3730062"/>
              <a:chOff x="5008000" y="1238975"/>
              <a:chExt cx="2349675" cy="3198750"/>
            </a:xfrm>
          </p:grpSpPr>
          <p:sp>
            <p:nvSpPr>
              <p:cNvPr id="850" name="Google Shape;850;p59"/>
              <p:cNvSpPr/>
              <p:nvPr/>
            </p:nvSpPr>
            <p:spPr>
              <a:xfrm>
                <a:off x="5046325" y="2088050"/>
                <a:ext cx="2311350" cy="2349675"/>
              </a:xfrm>
              <a:custGeom>
                <a:avLst/>
                <a:gdLst/>
                <a:ahLst/>
                <a:cxnLst/>
                <a:rect l="l" t="t" r="r" b="b"/>
                <a:pathLst>
                  <a:path w="92454" h="93987" extrusionOk="0">
                    <a:moveTo>
                      <a:pt x="92454" y="1"/>
                    </a:moveTo>
                    <a:lnTo>
                      <a:pt x="91566" y="888"/>
                    </a:lnTo>
                    <a:lnTo>
                      <a:pt x="91566" y="88904"/>
                    </a:lnTo>
                    <a:cubicBezTo>
                      <a:pt x="91566" y="91163"/>
                      <a:pt x="89630" y="93018"/>
                      <a:pt x="87371" y="93018"/>
                    </a:cubicBezTo>
                    <a:lnTo>
                      <a:pt x="3550" y="93018"/>
                    </a:lnTo>
                    <a:cubicBezTo>
                      <a:pt x="2421" y="93018"/>
                      <a:pt x="1372" y="92615"/>
                      <a:pt x="646" y="91808"/>
                    </a:cubicBezTo>
                    <a:lnTo>
                      <a:pt x="1" y="92453"/>
                    </a:lnTo>
                    <a:cubicBezTo>
                      <a:pt x="969" y="93341"/>
                      <a:pt x="2179" y="93906"/>
                      <a:pt x="3550" y="93986"/>
                    </a:cubicBezTo>
                    <a:lnTo>
                      <a:pt x="87371" y="93986"/>
                    </a:lnTo>
                    <a:cubicBezTo>
                      <a:pt x="90114" y="93906"/>
                      <a:pt x="92373" y="91647"/>
                      <a:pt x="92454" y="88904"/>
                    </a:cubicBezTo>
                    <a:lnTo>
                      <a:pt x="92454" y="1"/>
                    </a:lnTo>
                    <a:close/>
                  </a:path>
                </a:pathLst>
              </a:custGeom>
              <a:solidFill>
                <a:srgbClr val="8182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59"/>
              <p:cNvSpPr/>
              <p:nvPr/>
            </p:nvSpPr>
            <p:spPr>
              <a:xfrm>
                <a:off x="6073286" y="4266572"/>
                <a:ext cx="226819" cy="103207"/>
              </a:xfrm>
              <a:custGeom>
                <a:avLst/>
                <a:gdLst/>
                <a:ahLst/>
                <a:cxnLst/>
                <a:rect l="l" t="t" r="r" b="b"/>
                <a:pathLst>
                  <a:path w="7131" h="3245" extrusionOk="0">
                    <a:moveTo>
                      <a:pt x="2071" y="0"/>
                    </a:moveTo>
                    <a:cubicBezTo>
                      <a:pt x="1" y="0"/>
                      <a:pt x="24" y="3244"/>
                      <a:pt x="2141" y="3244"/>
                    </a:cubicBezTo>
                    <a:cubicBezTo>
                      <a:pt x="2189" y="3244"/>
                      <a:pt x="2239" y="3242"/>
                      <a:pt x="2290" y="3239"/>
                    </a:cubicBezTo>
                    <a:lnTo>
                      <a:pt x="5114" y="3239"/>
                    </a:lnTo>
                    <a:cubicBezTo>
                      <a:pt x="7131" y="3078"/>
                      <a:pt x="7131" y="173"/>
                      <a:pt x="5114" y="12"/>
                    </a:cubicBezTo>
                    <a:lnTo>
                      <a:pt x="2290" y="12"/>
                    </a:lnTo>
                    <a:cubicBezTo>
                      <a:pt x="2215" y="4"/>
                      <a:pt x="2141" y="0"/>
                      <a:pt x="2071"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59"/>
              <p:cNvSpPr/>
              <p:nvPr/>
            </p:nvSpPr>
            <p:spPr>
              <a:xfrm>
                <a:off x="5062475" y="2110250"/>
                <a:ext cx="2273025" cy="2305275"/>
              </a:xfrm>
              <a:custGeom>
                <a:avLst/>
                <a:gdLst/>
                <a:ahLst/>
                <a:cxnLst/>
                <a:rect l="l" t="t" r="r" b="b"/>
                <a:pathLst>
                  <a:path w="90921" h="92211" extrusionOk="0">
                    <a:moveTo>
                      <a:pt x="46227" y="86644"/>
                    </a:moveTo>
                    <a:cubicBezTo>
                      <a:pt x="48728" y="86644"/>
                      <a:pt x="48728" y="90355"/>
                      <a:pt x="46227" y="90355"/>
                    </a:cubicBezTo>
                    <a:lnTo>
                      <a:pt x="43403" y="90355"/>
                    </a:lnTo>
                    <a:cubicBezTo>
                      <a:pt x="40902" y="90355"/>
                      <a:pt x="40902" y="86644"/>
                      <a:pt x="43403" y="86644"/>
                    </a:cubicBezTo>
                    <a:close/>
                    <a:moveTo>
                      <a:pt x="90920" y="0"/>
                    </a:moveTo>
                    <a:lnTo>
                      <a:pt x="83821" y="7019"/>
                    </a:lnTo>
                    <a:lnTo>
                      <a:pt x="83821" y="85192"/>
                    </a:lnTo>
                    <a:lnTo>
                      <a:pt x="5809" y="85192"/>
                    </a:lnTo>
                    <a:lnTo>
                      <a:pt x="0" y="91001"/>
                    </a:lnTo>
                    <a:cubicBezTo>
                      <a:pt x="726" y="91727"/>
                      <a:pt x="1775" y="92211"/>
                      <a:pt x="2904" y="92211"/>
                    </a:cubicBezTo>
                    <a:lnTo>
                      <a:pt x="86725" y="92130"/>
                    </a:lnTo>
                    <a:cubicBezTo>
                      <a:pt x="88984" y="92130"/>
                      <a:pt x="90920" y="90275"/>
                      <a:pt x="90920" y="88016"/>
                    </a:cubicBezTo>
                    <a:lnTo>
                      <a:pt x="909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9"/>
              <p:cNvSpPr/>
              <p:nvPr/>
            </p:nvSpPr>
            <p:spPr>
              <a:xfrm>
                <a:off x="6085025" y="4276350"/>
                <a:ext cx="195650" cy="92800"/>
              </a:xfrm>
              <a:custGeom>
                <a:avLst/>
                <a:gdLst/>
                <a:ahLst/>
                <a:cxnLst/>
                <a:rect l="l" t="t" r="r" b="b"/>
                <a:pathLst>
                  <a:path w="7826" h="3712" extrusionOk="0">
                    <a:moveTo>
                      <a:pt x="2352" y="237"/>
                    </a:moveTo>
                    <a:cubicBezTo>
                      <a:pt x="2400" y="237"/>
                      <a:pt x="2450" y="239"/>
                      <a:pt x="2501" y="242"/>
                    </a:cubicBezTo>
                    <a:lnTo>
                      <a:pt x="5325" y="242"/>
                    </a:lnTo>
                    <a:cubicBezTo>
                      <a:pt x="7342" y="404"/>
                      <a:pt x="7342" y="3389"/>
                      <a:pt x="5325" y="3550"/>
                    </a:cubicBezTo>
                    <a:lnTo>
                      <a:pt x="2501" y="3550"/>
                    </a:lnTo>
                    <a:cubicBezTo>
                      <a:pt x="2450" y="3553"/>
                      <a:pt x="2400" y="3555"/>
                      <a:pt x="2352" y="3555"/>
                    </a:cubicBezTo>
                    <a:cubicBezTo>
                      <a:pt x="211" y="3555"/>
                      <a:pt x="211" y="237"/>
                      <a:pt x="2352" y="237"/>
                    </a:cubicBezTo>
                    <a:close/>
                    <a:moveTo>
                      <a:pt x="2501" y="0"/>
                    </a:moveTo>
                    <a:cubicBezTo>
                      <a:pt x="0" y="0"/>
                      <a:pt x="0" y="3711"/>
                      <a:pt x="2501" y="3711"/>
                    </a:cubicBezTo>
                    <a:lnTo>
                      <a:pt x="5325" y="3711"/>
                    </a:lnTo>
                    <a:cubicBezTo>
                      <a:pt x="7826" y="3711"/>
                      <a:pt x="7826" y="0"/>
                      <a:pt x="53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59"/>
              <p:cNvSpPr/>
              <p:nvPr/>
            </p:nvSpPr>
            <p:spPr>
              <a:xfrm>
                <a:off x="5008000" y="1238975"/>
                <a:ext cx="2347675" cy="3160425"/>
              </a:xfrm>
              <a:custGeom>
                <a:avLst/>
                <a:gdLst/>
                <a:ahLst/>
                <a:cxnLst/>
                <a:rect l="l" t="t" r="r" b="b"/>
                <a:pathLst>
                  <a:path w="93907" h="126417" extrusionOk="0">
                    <a:moveTo>
                      <a:pt x="5083" y="0"/>
                    </a:moveTo>
                    <a:cubicBezTo>
                      <a:pt x="2260" y="0"/>
                      <a:pt x="1" y="2259"/>
                      <a:pt x="1" y="5082"/>
                    </a:cubicBezTo>
                    <a:lnTo>
                      <a:pt x="1" y="122867"/>
                    </a:lnTo>
                    <a:cubicBezTo>
                      <a:pt x="1" y="124158"/>
                      <a:pt x="566" y="125448"/>
                      <a:pt x="1534" y="126416"/>
                    </a:cubicBezTo>
                    <a:lnTo>
                      <a:pt x="2098" y="125771"/>
                    </a:lnTo>
                    <a:cubicBezTo>
                      <a:pt x="1372" y="124964"/>
                      <a:pt x="888" y="123915"/>
                      <a:pt x="888" y="122867"/>
                    </a:cubicBezTo>
                    <a:lnTo>
                      <a:pt x="888" y="5082"/>
                    </a:lnTo>
                    <a:cubicBezTo>
                      <a:pt x="888" y="2743"/>
                      <a:pt x="2744" y="887"/>
                      <a:pt x="5083" y="887"/>
                    </a:cubicBezTo>
                    <a:lnTo>
                      <a:pt x="88904" y="887"/>
                    </a:lnTo>
                    <a:cubicBezTo>
                      <a:pt x="91244" y="887"/>
                      <a:pt x="93099" y="2743"/>
                      <a:pt x="93099" y="5082"/>
                    </a:cubicBezTo>
                    <a:lnTo>
                      <a:pt x="93099" y="34851"/>
                    </a:lnTo>
                    <a:lnTo>
                      <a:pt x="93906" y="33964"/>
                    </a:lnTo>
                    <a:lnTo>
                      <a:pt x="93906" y="5082"/>
                    </a:lnTo>
                    <a:cubicBezTo>
                      <a:pt x="93906" y="2259"/>
                      <a:pt x="91728" y="0"/>
                      <a:pt x="88904" y="0"/>
                    </a:cubicBezTo>
                    <a:close/>
                  </a:path>
                </a:pathLst>
              </a:custGeom>
              <a:solidFill>
                <a:srgbClr val="A5A6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59"/>
              <p:cNvSpPr/>
              <p:nvPr/>
            </p:nvSpPr>
            <p:spPr>
              <a:xfrm>
                <a:off x="6165700" y="1325900"/>
                <a:ext cx="42375" cy="36125"/>
              </a:xfrm>
              <a:custGeom>
                <a:avLst/>
                <a:gdLst/>
                <a:ahLst/>
                <a:cxnLst/>
                <a:rect l="l" t="t" r="r" b="b"/>
                <a:pathLst>
                  <a:path w="1695" h="1445" extrusionOk="0">
                    <a:moveTo>
                      <a:pt x="681" y="1"/>
                    </a:moveTo>
                    <a:cubicBezTo>
                      <a:pt x="323" y="1"/>
                      <a:pt x="0" y="288"/>
                      <a:pt x="0" y="718"/>
                    </a:cubicBezTo>
                    <a:cubicBezTo>
                      <a:pt x="0" y="1121"/>
                      <a:pt x="323" y="1444"/>
                      <a:pt x="726" y="1444"/>
                    </a:cubicBezTo>
                    <a:cubicBezTo>
                      <a:pt x="1372" y="1444"/>
                      <a:pt x="1694" y="637"/>
                      <a:pt x="1210" y="234"/>
                    </a:cubicBezTo>
                    <a:cubicBezTo>
                      <a:pt x="1049" y="73"/>
                      <a:pt x="861" y="1"/>
                      <a:pt x="681" y="1"/>
                    </a:cubicBezTo>
                    <a:close/>
                  </a:path>
                </a:pathLst>
              </a:cu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9"/>
              <p:cNvSpPr/>
              <p:nvPr/>
            </p:nvSpPr>
            <p:spPr>
              <a:xfrm>
                <a:off x="5030200" y="1261150"/>
                <a:ext cx="2305300" cy="3122100"/>
              </a:xfrm>
              <a:custGeom>
                <a:avLst/>
                <a:gdLst/>
                <a:ahLst/>
                <a:cxnLst/>
                <a:rect l="l" t="t" r="r" b="b"/>
                <a:pathLst>
                  <a:path w="92212" h="124884" extrusionOk="0">
                    <a:moveTo>
                      <a:pt x="46146" y="2340"/>
                    </a:moveTo>
                    <a:cubicBezTo>
                      <a:pt x="46953" y="2421"/>
                      <a:pt x="47276" y="3469"/>
                      <a:pt x="46711" y="4034"/>
                    </a:cubicBezTo>
                    <a:cubicBezTo>
                      <a:pt x="46517" y="4204"/>
                      <a:pt x="46294" y="4279"/>
                      <a:pt x="46077" y="4279"/>
                    </a:cubicBezTo>
                    <a:cubicBezTo>
                      <a:pt x="45571" y="4279"/>
                      <a:pt x="45097" y="3872"/>
                      <a:pt x="45097" y="3308"/>
                    </a:cubicBezTo>
                    <a:cubicBezTo>
                      <a:pt x="45097" y="2743"/>
                      <a:pt x="45581" y="2340"/>
                      <a:pt x="46146" y="2340"/>
                    </a:cubicBezTo>
                    <a:close/>
                    <a:moveTo>
                      <a:pt x="7080" y="119095"/>
                    </a:moveTo>
                    <a:lnTo>
                      <a:pt x="7019" y="119156"/>
                    </a:lnTo>
                    <a:lnTo>
                      <a:pt x="7019" y="119156"/>
                    </a:lnTo>
                    <a:lnTo>
                      <a:pt x="7080" y="119095"/>
                    </a:lnTo>
                    <a:close/>
                    <a:moveTo>
                      <a:pt x="4195" y="0"/>
                    </a:moveTo>
                    <a:cubicBezTo>
                      <a:pt x="1856" y="0"/>
                      <a:pt x="0" y="1856"/>
                      <a:pt x="0" y="4195"/>
                    </a:cubicBezTo>
                    <a:lnTo>
                      <a:pt x="0" y="121980"/>
                    </a:lnTo>
                    <a:cubicBezTo>
                      <a:pt x="0" y="123028"/>
                      <a:pt x="484" y="124077"/>
                      <a:pt x="1291" y="124884"/>
                    </a:cubicBezTo>
                    <a:lnTo>
                      <a:pt x="7019" y="119156"/>
                    </a:lnTo>
                    <a:lnTo>
                      <a:pt x="7019" y="7019"/>
                    </a:lnTo>
                    <a:lnTo>
                      <a:pt x="85193" y="7019"/>
                    </a:lnTo>
                    <a:lnTo>
                      <a:pt x="85193" y="40983"/>
                    </a:lnTo>
                    <a:lnTo>
                      <a:pt x="92211" y="33884"/>
                    </a:lnTo>
                    <a:lnTo>
                      <a:pt x="92211" y="4195"/>
                    </a:lnTo>
                    <a:cubicBezTo>
                      <a:pt x="92211" y="1856"/>
                      <a:pt x="90356" y="0"/>
                      <a:pt x="88016" y="0"/>
                    </a:cubicBezTo>
                    <a:close/>
                  </a:path>
                </a:pathLst>
              </a:custGeom>
              <a:solidFill>
                <a:srgbClr val="2020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59"/>
              <p:cNvSpPr/>
              <p:nvPr/>
            </p:nvSpPr>
            <p:spPr>
              <a:xfrm>
                <a:off x="6157625" y="1321125"/>
                <a:ext cx="54475" cy="46950"/>
              </a:xfrm>
              <a:custGeom>
                <a:avLst/>
                <a:gdLst/>
                <a:ahLst/>
                <a:cxnLst/>
                <a:rect l="l" t="t" r="r" b="b"/>
                <a:pathLst>
                  <a:path w="2179" h="1878" extrusionOk="0">
                    <a:moveTo>
                      <a:pt x="1049" y="183"/>
                    </a:moveTo>
                    <a:cubicBezTo>
                      <a:pt x="1937" y="183"/>
                      <a:pt x="1937" y="1635"/>
                      <a:pt x="1049" y="1635"/>
                    </a:cubicBezTo>
                    <a:cubicBezTo>
                      <a:pt x="81" y="1635"/>
                      <a:pt x="81" y="183"/>
                      <a:pt x="1049" y="183"/>
                    </a:cubicBezTo>
                    <a:close/>
                    <a:moveTo>
                      <a:pt x="933" y="0"/>
                    </a:moveTo>
                    <a:cubicBezTo>
                      <a:pt x="446" y="0"/>
                      <a:pt x="0" y="362"/>
                      <a:pt x="0" y="909"/>
                    </a:cubicBezTo>
                    <a:cubicBezTo>
                      <a:pt x="0" y="1474"/>
                      <a:pt x="484" y="1877"/>
                      <a:pt x="1049" y="1877"/>
                    </a:cubicBezTo>
                    <a:cubicBezTo>
                      <a:pt x="1856" y="1796"/>
                      <a:pt x="2179" y="828"/>
                      <a:pt x="1614" y="264"/>
                    </a:cubicBezTo>
                    <a:cubicBezTo>
                      <a:pt x="1406" y="82"/>
                      <a:pt x="1165" y="0"/>
                      <a:pt x="933" y="0"/>
                    </a:cubicBezTo>
                    <a:close/>
                  </a:path>
                </a:pathLst>
              </a:custGeom>
              <a:solidFill>
                <a:srgbClr val="5353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 name="Google Shape;858;p59"/>
            <p:cNvSpPr/>
            <p:nvPr/>
          </p:nvSpPr>
          <p:spPr>
            <a:xfrm>
              <a:off x="2266350" y="4255925"/>
              <a:ext cx="81600" cy="954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59"/>
            <p:cNvSpPr/>
            <p:nvPr/>
          </p:nvSpPr>
          <p:spPr>
            <a:xfrm>
              <a:off x="2224675" y="4256425"/>
              <a:ext cx="81600" cy="954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60"/>
          <p:cNvSpPr/>
          <p:nvPr/>
        </p:nvSpPr>
        <p:spPr>
          <a:xfrm>
            <a:off x="1127350" y="1211525"/>
            <a:ext cx="1536300" cy="232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60"/>
          <p:cNvSpPr/>
          <p:nvPr/>
        </p:nvSpPr>
        <p:spPr>
          <a:xfrm>
            <a:off x="2870550" y="1211525"/>
            <a:ext cx="1536300" cy="232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60"/>
          <p:cNvSpPr/>
          <p:nvPr/>
        </p:nvSpPr>
        <p:spPr>
          <a:xfrm>
            <a:off x="4668650" y="1211525"/>
            <a:ext cx="1536300" cy="232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0"/>
          <p:cNvSpPr/>
          <p:nvPr/>
        </p:nvSpPr>
        <p:spPr>
          <a:xfrm>
            <a:off x="6466750" y="1211525"/>
            <a:ext cx="1536300" cy="2329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60"/>
          <p:cNvSpPr/>
          <p:nvPr/>
        </p:nvSpPr>
        <p:spPr>
          <a:xfrm>
            <a:off x="1119000" y="1219875"/>
            <a:ext cx="1536300" cy="3298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60"/>
          <p:cNvSpPr/>
          <p:nvPr/>
        </p:nvSpPr>
        <p:spPr>
          <a:xfrm>
            <a:off x="2870538" y="1219875"/>
            <a:ext cx="1536300" cy="3298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60"/>
          <p:cNvSpPr/>
          <p:nvPr/>
        </p:nvSpPr>
        <p:spPr>
          <a:xfrm>
            <a:off x="4668650" y="1219875"/>
            <a:ext cx="1536300" cy="3298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60"/>
          <p:cNvSpPr/>
          <p:nvPr/>
        </p:nvSpPr>
        <p:spPr>
          <a:xfrm>
            <a:off x="6466750" y="1219875"/>
            <a:ext cx="1536300" cy="3298200"/>
          </a:xfrm>
          <a:prstGeom prst="rect">
            <a:avLst/>
          </a:prstGeom>
          <a:noFill/>
          <a:ln w="2857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 name="Google Shape;872;p60"/>
          <p:cNvGrpSpPr/>
          <p:nvPr/>
        </p:nvGrpSpPr>
        <p:grpSpPr>
          <a:xfrm>
            <a:off x="1448820" y="1893682"/>
            <a:ext cx="876646" cy="872307"/>
            <a:chOff x="-55202750" y="3198925"/>
            <a:chExt cx="318225" cy="316650"/>
          </a:xfrm>
        </p:grpSpPr>
        <p:sp>
          <p:nvSpPr>
            <p:cNvPr id="873" name="Google Shape;873;p60"/>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74" name="Google Shape;874;p60"/>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grpSp>
      <p:sp>
        <p:nvSpPr>
          <p:cNvPr id="875" name="Google Shape;875;p60"/>
          <p:cNvSpPr txBox="1"/>
          <p:nvPr/>
        </p:nvSpPr>
        <p:spPr>
          <a:xfrm>
            <a:off x="1101250" y="3648225"/>
            <a:ext cx="1507500" cy="32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900" b="1">
                <a:solidFill>
                  <a:schemeClr val="dk1"/>
                </a:solidFill>
                <a:latin typeface="Ubuntu"/>
                <a:ea typeface="Ubuntu"/>
                <a:cs typeface="Ubuntu"/>
                <a:sym typeface="Ubuntu"/>
              </a:rPr>
              <a:t>GRAPHIC DESIGNER</a:t>
            </a:r>
            <a:endParaRPr sz="900" b="1">
              <a:solidFill>
                <a:schemeClr val="dk1"/>
              </a:solidFill>
              <a:latin typeface="Ubuntu"/>
              <a:ea typeface="Ubuntu"/>
              <a:cs typeface="Ubuntu"/>
              <a:sym typeface="Ubuntu"/>
            </a:endParaRPr>
          </a:p>
        </p:txBody>
      </p:sp>
      <p:sp>
        <p:nvSpPr>
          <p:cNvPr id="876" name="Google Shape;876;p60"/>
          <p:cNvSpPr txBox="1"/>
          <p:nvPr/>
        </p:nvSpPr>
        <p:spPr>
          <a:xfrm>
            <a:off x="2870550" y="3648225"/>
            <a:ext cx="1536300" cy="32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900" b="1">
                <a:solidFill>
                  <a:schemeClr val="dk1"/>
                </a:solidFill>
                <a:latin typeface="Ubuntu"/>
                <a:ea typeface="Ubuntu"/>
                <a:cs typeface="Ubuntu"/>
                <a:sym typeface="Ubuntu"/>
              </a:rPr>
              <a:t>CREATIVE</a:t>
            </a:r>
            <a:endParaRPr sz="900" b="1">
              <a:solidFill>
                <a:schemeClr val="dk1"/>
              </a:solidFill>
              <a:latin typeface="Ubuntu"/>
              <a:ea typeface="Ubuntu"/>
              <a:cs typeface="Ubuntu"/>
              <a:sym typeface="Ubuntu"/>
            </a:endParaRPr>
          </a:p>
        </p:txBody>
      </p:sp>
      <p:sp>
        <p:nvSpPr>
          <p:cNvPr id="877" name="Google Shape;877;p60"/>
          <p:cNvSpPr txBox="1"/>
          <p:nvPr/>
        </p:nvSpPr>
        <p:spPr>
          <a:xfrm>
            <a:off x="4697300" y="3648225"/>
            <a:ext cx="1507500" cy="32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900" b="1">
                <a:solidFill>
                  <a:schemeClr val="dk1"/>
                </a:solidFill>
                <a:latin typeface="Ubuntu"/>
                <a:ea typeface="Ubuntu"/>
                <a:cs typeface="Ubuntu"/>
                <a:sym typeface="Ubuntu"/>
              </a:rPr>
              <a:t>PHOTOGRAPHER</a:t>
            </a:r>
            <a:endParaRPr sz="900" b="1">
              <a:solidFill>
                <a:schemeClr val="dk1"/>
              </a:solidFill>
              <a:latin typeface="Ubuntu"/>
              <a:ea typeface="Ubuntu"/>
              <a:cs typeface="Ubuntu"/>
              <a:sym typeface="Ubuntu"/>
            </a:endParaRPr>
          </a:p>
        </p:txBody>
      </p:sp>
      <p:sp>
        <p:nvSpPr>
          <p:cNvPr id="878" name="Google Shape;878;p60"/>
          <p:cNvSpPr txBox="1"/>
          <p:nvPr/>
        </p:nvSpPr>
        <p:spPr>
          <a:xfrm>
            <a:off x="6466775" y="3648225"/>
            <a:ext cx="1536300" cy="32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900" b="1">
                <a:solidFill>
                  <a:schemeClr val="dk1"/>
                </a:solidFill>
                <a:latin typeface="Ubuntu"/>
                <a:ea typeface="Ubuntu"/>
                <a:cs typeface="Ubuntu"/>
                <a:sym typeface="Ubuntu"/>
              </a:rPr>
              <a:t>VIDEO EDITOR</a:t>
            </a:r>
            <a:endParaRPr sz="900" b="1">
              <a:solidFill>
                <a:schemeClr val="dk1"/>
              </a:solidFill>
              <a:latin typeface="Ubuntu"/>
              <a:ea typeface="Ubuntu"/>
              <a:cs typeface="Ubuntu"/>
              <a:sym typeface="Ubuntu"/>
            </a:endParaRPr>
          </a:p>
        </p:txBody>
      </p:sp>
      <p:sp>
        <p:nvSpPr>
          <p:cNvPr id="879" name="Google Shape;879;p60"/>
          <p:cNvSpPr txBox="1"/>
          <p:nvPr/>
        </p:nvSpPr>
        <p:spPr>
          <a:xfrm>
            <a:off x="1119000" y="3919156"/>
            <a:ext cx="15363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900">
                <a:solidFill>
                  <a:schemeClr val="lt2"/>
                </a:solidFill>
                <a:latin typeface="Ubuntu"/>
                <a:ea typeface="Ubuntu"/>
                <a:cs typeface="Ubuntu"/>
                <a:sym typeface="Ubuntu"/>
              </a:rPr>
              <a:t>Some words about this person</a:t>
            </a:r>
            <a:endParaRPr sz="900">
              <a:solidFill>
                <a:schemeClr val="lt2"/>
              </a:solidFill>
              <a:latin typeface="Ubuntu"/>
              <a:ea typeface="Ubuntu"/>
              <a:cs typeface="Ubuntu"/>
              <a:sym typeface="Ubuntu"/>
            </a:endParaRPr>
          </a:p>
        </p:txBody>
      </p:sp>
      <p:sp>
        <p:nvSpPr>
          <p:cNvPr id="880" name="Google Shape;880;p60"/>
          <p:cNvSpPr txBox="1"/>
          <p:nvPr/>
        </p:nvSpPr>
        <p:spPr>
          <a:xfrm>
            <a:off x="2951113" y="3919147"/>
            <a:ext cx="14217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900">
                <a:solidFill>
                  <a:schemeClr val="lt2"/>
                </a:solidFill>
                <a:latin typeface="Ubuntu"/>
                <a:ea typeface="Ubuntu"/>
                <a:cs typeface="Ubuntu"/>
                <a:sym typeface="Ubuntu"/>
              </a:rPr>
              <a:t>Some words about this person</a:t>
            </a:r>
            <a:endParaRPr sz="900">
              <a:solidFill>
                <a:schemeClr val="lt2"/>
              </a:solidFill>
              <a:latin typeface="Ubuntu"/>
              <a:ea typeface="Ubuntu"/>
              <a:cs typeface="Ubuntu"/>
              <a:sym typeface="Ubuntu"/>
            </a:endParaRPr>
          </a:p>
        </p:txBody>
      </p:sp>
      <p:sp>
        <p:nvSpPr>
          <p:cNvPr id="881" name="Google Shape;881;p60"/>
          <p:cNvSpPr txBox="1"/>
          <p:nvPr/>
        </p:nvSpPr>
        <p:spPr>
          <a:xfrm>
            <a:off x="4725963" y="3919147"/>
            <a:ext cx="14217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900">
                <a:solidFill>
                  <a:schemeClr val="lt2"/>
                </a:solidFill>
                <a:latin typeface="Ubuntu"/>
                <a:ea typeface="Ubuntu"/>
                <a:cs typeface="Ubuntu"/>
                <a:sym typeface="Ubuntu"/>
              </a:rPr>
              <a:t>Some words about this person</a:t>
            </a:r>
            <a:endParaRPr sz="900">
              <a:solidFill>
                <a:schemeClr val="lt2"/>
              </a:solidFill>
              <a:latin typeface="Ubuntu"/>
              <a:ea typeface="Ubuntu"/>
              <a:cs typeface="Ubuntu"/>
              <a:sym typeface="Ubuntu"/>
            </a:endParaRPr>
          </a:p>
        </p:txBody>
      </p:sp>
      <p:sp>
        <p:nvSpPr>
          <p:cNvPr id="882" name="Google Shape;882;p60"/>
          <p:cNvSpPr txBox="1"/>
          <p:nvPr/>
        </p:nvSpPr>
        <p:spPr>
          <a:xfrm>
            <a:off x="6529275" y="3919147"/>
            <a:ext cx="1421700" cy="526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s" sz="900">
                <a:solidFill>
                  <a:schemeClr val="lt2"/>
                </a:solidFill>
                <a:latin typeface="Ubuntu"/>
                <a:ea typeface="Ubuntu"/>
                <a:cs typeface="Ubuntu"/>
                <a:sym typeface="Ubuntu"/>
              </a:rPr>
              <a:t>Some words about this person</a:t>
            </a:r>
            <a:endParaRPr sz="900">
              <a:solidFill>
                <a:schemeClr val="lt2"/>
              </a:solidFill>
              <a:latin typeface="Ubuntu"/>
              <a:ea typeface="Ubuntu"/>
              <a:cs typeface="Ubuntu"/>
              <a:sym typeface="Ubuntu"/>
            </a:endParaRPr>
          </a:p>
        </p:txBody>
      </p:sp>
      <p:grpSp>
        <p:nvGrpSpPr>
          <p:cNvPr id="883" name="Google Shape;883;p60"/>
          <p:cNvGrpSpPr/>
          <p:nvPr/>
        </p:nvGrpSpPr>
        <p:grpSpPr>
          <a:xfrm>
            <a:off x="3272207" y="1893597"/>
            <a:ext cx="808200" cy="921910"/>
            <a:chOff x="-57940525" y="3590375"/>
            <a:chExt cx="279625" cy="319000"/>
          </a:xfrm>
        </p:grpSpPr>
        <p:sp>
          <p:nvSpPr>
            <p:cNvPr id="884" name="Google Shape;884;p60"/>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85" name="Google Shape;885;p60"/>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86" name="Google Shape;886;p60"/>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87" name="Google Shape;887;p60"/>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88" name="Google Shape;888;p60"/>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grpSp>
      <p:grpSp>
        <p:nvGrpSpPr>
          <p:cNvPr id="889" name="Google Shape;889;p60"/>
          <p:cNvGrpSpPr/>
          <p:nvPr/>
        </p:nvGrpSpPr>
        <p:grpSpPr>
          <a:xfrm>
            <a:off x="5009709" y="1927702"/>
            <a:ext cx="854180" cy="854275"/>
            <a:chOff x="-57568775" y="3198925"/>
            <a:chExt cx="318225" cy="318225"/>
          </a:xfrm>
        </p:grpSpPr>
        <p:sp>
          <p:nvSpPr>
            <p:cNvPr id="890" name="Google Shape;890;p60"/>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91" name="Google Shape;891;p60"/>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92" name="Google Shape;892;p60"/>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93" name="Google Shape;893;p60"/>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94" name="Google Shape;894;p60"/>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95" name="Google Shape;895;p60"/>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grpSp>
      <p:grpSp>
        <p:nvGrpSpPr>
          <p:cNvPr id="896" name="Google Shape;896;p60"/>
          <p:cNvGrpSpPr/>
          <p:nvPr/>
        </p:nvGrpSpPr>
        <p:grpSpPr>
          <a:xfrm>
            <a:off x="6793208" y="1927637"/>
            <a:ext cx="854198" cy="972050"/>
            <a:chOff x="-52832000" y="3192625"/>
            <a:chExt cx="279625" cy="318225"/>
          </a:xfrm>
        </p:grpSpPr>
        <p:sp>
          <p:nvSpPr>
            <p:cNvPr id="897" name="Google Shape;897;p60"/>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98" name="Google Shape;898;p60"/>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899" name="Google Shape;899;p60"/>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900" name="Google Shape;900;p60"/>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901" name="Google Shape;901;p60"/>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902" name="Google Shape;902;p60"/>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903" name="Google Shape;903;p60"/>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sp>
          <p:nvSpPr>
            <p:cNvPr id="904" name="Google Shape;904;p60"/>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Ubuntu"/>
                <a:ea typeface="Ubuntu"/>
                <a:cs typeface="Ubuntu"/>
                <a:sym typeface="Ubuntu"/>
              </a:endParaRPr>
            </a:p>
          </p:txBody>
        </p:sp>
      </p:grpSp>
      <p:cxnSp>
        <p:nvCxnSpPr>
          <p:cNvPr id="905" name="Google Shape;905;p60"/>
          <p:cNvCxnSpPr/>
          <p:nvPr/>
        </p:nvCxnSpPr>
        <p:spPr>
          <a:xfrm>
            <a:off x="1773225" y="3919150"/>
            <a:ext cx="192000" cy="0"/>
          </a:xfrm>
          <a:prstGeom prst="straightConnector1">
            <a:avLst/>
          </a:prstGeom>
          <a:noFill/>
          <a:ln w="28575" cap="flat" cmpd="sng">
            <a:solidFill>
              <a:schemeClr val="accent1"/>
            </a:solidFill>
            <a:prstDash val="solid"/>
            <a:round/>
            <a:headEnd type="none" w="med" len="med"/>
            <a:tailEnd type="none" w="med" len="med"/>
          </a:ln>
        </p:spPr>
      </p:cxnSp>
      <p:cxnSp>
        <p:nvCxnSpPr>
          <p:cNvPr id="906" name="Google Shape;906;p60"/>
          <p:cNvCxnSpPr/>
          <p:nvPr/>
        </p:nvCxnSpPr>
        <p:spPr>
          <a:xfrm>
            <a:off x="3580300" y="3919150"/>
            <a:ext cx="192000" cy="0"/>
          </a:xfrm>
          <a:prstGeom prst="straightConnector1">
            <a:avLst/>
          </a:prstGeom>
          <a:noFill/>
          <a:ln w="28575" cap="flat" cmpd="sng">
            <a:solidFill>
              <a:schemeClr val="accent1"/>
            </a:solidFill>
            <a:prstDash val="solid"/>
            <a:round/>
            <a:headEnd type="none" w="med" len="med"/>
            <a:tailEnd type="none" w="med" len="med"/>
          </a:ln>
        </p:spPr>
      </p:cxnSp>
      <p:cxnSp>
        <p:nvCxnSpPr>
          <p:cNvPr id="907" name="Google Shape;907;p60"/>
          <p:cNvCxnSpPr/>
          <p:nvPr/>
        </p:nvCxnSpPr>
        <p:spPr>
          <a:xfrm>
            <a:off x="5340813" y="3919150"/>
            <a:ext cx="192000" cy="0"/>
          </a:xfrm>
          <a:prstGeom prst="straightConnector1">
            <a:avLst/>
          </a:prstGeom>
          <a:noFill/>
          <a:ln w="28575" cap="flat" cmpd="sng">
            <a:solidFill>
              <a:schemeClr val="accent1"/>
            </a:solidFill>
            <a:prstDash val="solid"/>
            <a:round/>
            <a:headEnd type="none" w="med" len="med"/>
            <a:tailEnd type="none" w="med" len="med"/>
          </a:ln>
        </p:spPr>
      </p:cxnSp>
      <p:cxnSp>
        <p:nvCxnSpPr>
          <p:cNvPr id="908" name="Google Shape;908;p60"/>
          <p:cNvCxnSpPr/>
          <p:nvPr/>
        </p:nvCxnSpPr>
        <p:spPr>
          <a:xfrm>
            <a:off x="7138900" y="3919150"/>
            <a:ext cx="192000" cy="0"/>
          </a:xfrm>
          <a:prstGeom prst="straightConnector1">
            <a:avLst/>
          </a:prstGeom>
          <a:noFill/>
          <a:ln w="28575" cap="flat" cmpd="sng">
            <a:solidFill>
              <a:schemeClr val="accent1"/>
            </a:solidFill>
            <a:prstDash val="solid"/>
            <a:round/>
            <a:headEnd type="none" w="med" len="med"/>
            <a:tailEnd type="none" w="med" len="med"/>
          </a:ln>
        </p:spPr>
      </p:cxnSp>
      <p:sp>
        <p:nvSpPr>
          <p:cNvPr id="909" name="Google Shape;909;p60"/>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29</a:t>
            </a:fld>
            <a:endParaRPr/>
          </a:p>
        </p:txBody>
      </p:sp>
      <p:sp>
        <p:nvSpPr>
          <p:cNvPr id="910" name="Google Shape;910;p60"/>
          <p:cNvSpPr txBox="1">
            <a:spLocks noGrp="1"/>
          </p:cNvSpPr>
          <p:nvPr>
            <p:ph type="title"/>
          </p:nvPr>
        </p:nvSpPr>
        <p:spPr>
          <a:xfrm>
            <a:off x="783525" y="621500"/>
            <a:ext cx="7618200" cy="393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sz="2000"/>
              <a:t>Talk about your TEAM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4"/>
          <p:cNvSpPr txBox="1">
            <a:spLocks noGrp="1"/>
          </p:cNvSpPr>
          <p:nvPr>
            <p:ph type="title"/>
          </p:nvPr>
        </p:nvSpPr>
        <p:spPr>
          <a:xfrm>
            <a:off x="570047" y="993900"/>
            <a:ext cx="3055500" cy="111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6000" b="1"/>
              <a:t>W</a:t>
            </a:r>
            <a:r>
              <a:rPr lang="es" sz="6000"/>
              <a:t>hoa</a:t>
            </a:r>
            <a:r>
              <a:rPr lang="es" sz="6000" b="1"/>
              <a:t>!</a:t>
            </a:r>
            <a:endParaRPr sz="6000" b="1"/>
          </a:p>
        </p:txBody>
      </p:sp>
      <p:sp>
        <p:nvSpPr>
          <p:cNvPr id="215" name="Google Shape;215;p34"/>
          <p:cNvSpPr txBox="1">
            <a:spLocks noGrp="1"/>
          </p:cNvSpPr>
          <p:nvPr>
            <p:ph type="subTitle" idx="1"/>
          </p:nvPr>
        </p:nvSpPr>
        <p:spPr>
          <a:xfrm>
            <a:off x="614775" y="2564775"/>
            <a:ext cx="2920800" cy="159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s" sz="1800"/>
              <a:t>It could be the part of the presentation where you can introduce yourself, write your email…</a:t>
            </a:r>
            <a:endParaRPr sz="1800"/>
          </a:p>
        </p:txBody>
      </p:sp>
      <p:sp>
        <p:nvSpPr>
          <p:cNvPr id="216" name="Google Shape;216;p34"/>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3</a:t>
            </a:fld>
            <a:endParaRPr/>
          </a:p>
        </p:txBody>
      </p:sp>
      <p:cxnSp>
        <p:nvCxnSpPr>
          <p:cNvPr id="217" name="Google Shape;217;p34"/>
          <p:cNvCxnSpPr/>
          <p:nvPr/>
        </p:nvCxnSpPr>
        <p:spPr>
          <a:xfrm>
            <a:off x="678525" y="2060575"/>
            <a:ext cx="676200" cy="0"/>
          </a:xfrm>
          <a:prstGeom prst="straightConnector1">
            <a:avLst/>
          </a:prstGeom>
          <a:noFill/>
          <a:ln w="76200" cap="flat" cmpd="sng">
            <a:solidFill>
              <a:schemeClr val="accent1"/>
            </a:solidFill>
            <a:prstDash val="solid"/>
            <a:round/>
            <a:headEnd type="none" w="med" len="med"/>
            <a:tailEnd type="none" w="med" len="med"/>
          </a:ln>
        </p:spPr>
      </p:cxnSp>
      <p:pic>
        <p:nvPicPr>
          <p:cNvPr id="218" name="Google Shape;218;p34"/>
          <p:cNvPicPr preferRelativeResize="0"/>
          <p:nvPr/>
        </p:nvPicPr>
        <p:blipFill rotWithShape="1">
          <a:blip r:embed="rId3">
            <a:alphaModFix/>
          </a:blip>
          <a:srcRect l="20146" t="7080" r="22553" b="3410"/>
          <a:stretch/>
        </p:blipFill>
        <p:spPr>
          <a:xfrm>
            <a:off x="4914750" y="522225"/>
            <a:ext cx="3674500" cy="38257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4"/>
        <p:cNvGrpSpPr/>
        <p:nvPr/>
      </p:nvGrpSpPr>
      <p:grpSpPr>
        <a:xfrm>
          <a:off x="0" y="0"/>
          <a:ext cx="0" cy="0"/>
          <a:chOff x="0" y="0"/>
          <a:chExt cx="0" cy="0"/>
        </a:xfrm>
      </p:grpSpPr>
      <p:sp>
        <p:nvSpPr>
          <p:cNvPr id="915" name="Google Shape;915;p61"/>
          <p:cNvSpPr/>
          <p:nvPr/>
        </p:nvSpPr>
        <p:spPr>
          <a:xfrm>
            <a:off x="676300" y="321200"/>
            <a:ext cx="7848900" cy="444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61"/>
          <p:cNvSpPr/>
          <p:nvPr/>
        </p:nvSpPr>
        <p:spPr>
          <a:xfrm>
            <a:off x="676300" y="321200"/>
            <a:ext cx="2029200" cy="444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61"/>
          <p:cNvSpPr txBox="1">
            <a:spLocks noGrp="1"/>
          </p:cNvSpPr>
          <p:nvPr>
            <p:ph type="body" idx="4294967295"/>
          </p:nvPr>
        </p:nvSpPr>
        <p:spPr>
          <a:xfrm>
            <a:off x="2705500" y="2953800"/>
            <a:ext cx="3790500" cy="42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sz="1200">
                <a:solidFill>
                  <a:schemeClr val="dk1"/>
                </a:solidFill>
              </a:rPr>
              <a:t>Does anyone have any questions?</a:t>
            </a:r>
            <a:endParaRPr sz="1200">
              <a:solidFill>
                <a:schemeClr val="dk1"/>
              </a:solidFill>
            </a:endParaRPr>
          </a:p>
          <a:p>
            <a:pPr marL="0" lvl="0" indent="0" algn="ctr" rtl="0">
              <a:spcBef>
                <a:spcPts val="0"/>
              </a:spcBef>
              <a:spcAft>
                <a:spcPts val="0"/>
              </a:spcAft>
              <a:buClr>
                <a:schemeClr val="dk1"/>
              </a:buClr>
              <a:buSzPts val="1100"/>
              <a:buFont typeface="Arial"/>
              <a:buNone/>
            </a:pPr>
            <a:endParaRPr sz="1200">
              <a:solidFill>
                <a:schemeClr val="dk1"/>
              </a:solidFill>
            </a:endParaRPr>
          </a:p>
          <a:p>
            <a:pPr marL="0" lvl="0" indent="0" algn="ctr" rtl="0">
              <a:spcBef>
                <a:spcPts val="0"/>
              </a:spcBef>
              <a:spcAft>
                <a:spcPts val="0"/>
              </a:spcAft>
              <a:buClr>
                <a:schemeClr val="dk1"/>
              </a:buClr>
              <a:buSzPts val="1100"/>
              <a:buFont typeface="Arial"/>
              <a:buNone/>
            </a:pPr>
            <a:r>
              <a:rPr lang="es" sz="1200">
                <a:solidFill>
                  <a:schemeClr val="dk1"/>
                </a:solidFill>
              </a:rPr>
              <a:t>addyouremail@freepik.com </a:t>
            </a:r>
            <a:endParaRPr sz="1200">
              <a:solidFill>
                <a:schemeClr val="dk1"/>
              </a:solidFill>
            </a:endParaRPr>
          </a:p>
          <a:p>
            <a:pPr marL="0" lvl="0" indent="0" algn="ctr" rtl="0">
              <a:spcBef>
                <a:spcPts val="0"/>
              </a:spcBef>
              <a:spcAft>
                <a:spcPts val="0"/>
              </a:spcAft>
              <a:buClr>
                <a:schemeClr val="dk1"/>
              </a:buClr>
              <a:buSzPts val="1100"/>
              <a:buFont typeface="Arial"/>
              <a:buNone/>
            </a:pPr>
            <a:r>
              <a:rPr lang="es" sz="1200">
                <a:solidFill>
                  <a:schemeClr val="dk1"/>
                </a:solidFill>
              </a:rPr>
              <a:t>+91  620 421 838 </a:t>
            </a:r>
            <a:endParaRPr sz="1200">
              <a:solidFill>
                <a:schemeClr val="dk1"/>
              </a:solidFill>
            </a:endParaRPr>
          </a:p>
          <a:p>
            <a:pPr marL="0" lvl="0" indent="0" algn="ctr" rtl="0">
              <a:spcBef>
                <a:spcPts val="0"/>
              </a:spcBef>
              <a:spcAft>
                <a:spcPts val="0"/>
              </a:spcAft>
              <a:buNone/>
            </a:pPr>
            <a:r>
              <a:rPr lang="es" sz="1200">
                <a:solidFill>
                  <a:schemeClr val="dk1"/>
                </a:solidFill>
              </a:rPr>
              <a:t>yourcompany.com</a:t>
            </a:r>
            <a:endParaRPr sz="1200">
              <a:solidFill>
                <a:schemeClr val="dk1"/>
              </a:solidFill>
            </a:endParaRPr>
          </a:p>
        </p:txBody>
      </p:sp>
      <p:cxnSp>
        <p:nvCxnSpPr>
          <p:cNvPr id="918" name="Google Shape;918;p61"/>
          <p:cNvCxnSpPr/>
          <p:nvPr/>
        </p:nvCxnSpPr>
        <p:spPr>
          <a:xfrm>
            <a:off x="4233850" y="3374100"/>
            <a:ext cx="676200" cy="0"/>
          </a:xfrm>
          <a:prstGeom prst="straightConnector1">
            <a:avLst/>
          </a:prstGeom>
          <a:noFill/>
          <a:ln w="76200" cap="flat" cmpd="sng">
            <a:solidFill>
              <a:schemeClr val="accent1"/>
            </a:solidFill>
            <a:prstDash val="solid"/>
            <a:round/>
            <a:headEnd type="none" w="med" len="med"/>
            <a:tailEnd type="none" w="med" len="med"/>
          </a:ln>
        </p:spPr>
      </p:cxnSp>
      <p:sp>
        <p:nvSpPr>
          <p:cNvPr id="919" name="Google Shape;919;p61"/>
          <p:cNvSpPr txBox="1">
            <a:spLocks noGrp="1"/>
          </p:cNvSpPr>
          <p:nvPr>
            <p:ph type="sldNum" idx="4294967295"/>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30</a:t>
            </a:fld>
            <a:endParaRPr sz="1200">
              <a:solidFill>
                <a:srgbClr val="CCCCCC"/>
              </a:solidFill>
              <a:latin typeface="Arvo"/>
              <a:ea typeface="Arvo"/>
              <a:cs typeface="Arvo"/>
              <a:sym typeface="Arvo"/>
            </a:endParaRPr>
          </a:p>
        </p:txBody>
      </p:sp>
      <p:sp>
        <p:nvSpPr>
          <p:cNvPr id="920" name="Google Shape;920;p61"/>
          <p:cNvSpPr txBox="1">
            <a:spLocks noGrp="1"/>
          </p:cNvSpPr>
          <p:nvPr>
            <p:ph type="ctrTitle"/>
          </p:nvPr>
        </p:nvSpPr>
        <p:spPr>
          <a:xfrm>
            <a:off x="3094000" y="1515550"/>
            <a:ext cx="2955900" cy="8535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Clr>
                <a:schemeClr val="dk1"/>
              </a:buClr>
              <a:buSzPts val="1100"/>
              <a:buFont typeface="Arial"/>
              <a:buNone/>
            </a:pPr>
            <a:r>
              <a:rPr lang="es" sz="3600"/>
              <a:t>T</a:t>
            </a:r>
            <a:r>
              <a:rPr lang="es"/>
              <a:t>hanks</a:t>
            </a:r>
            <a:r>
              <a:rPr lang="es" sz="3600"/>
              <a:t>!</a:t>
            </a:r>
            <a:endParaRPr i="1"/>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62"/>
          <p:cNvSpPr txBox="1">
            <a:spLocks noGrp="1"/>
          </p:cNvSpPr>
          <p:nvPr>
            <p:ph type="title"/>
          </p:nvPr>
        </p:nvSpPr>
        <p:spPr>
          <a:xfrm>
            <a:off x="2789300" y="596000"/>
            <a:ext cx="3498600" cy="513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1100"/>
              <a:buFont typeface="Arial"/>
              <a:buNone/>
            </a:pPr>
            <a:r>
              <a:rPr lang="es"/>
              <a:t>Credits</a:t>
            </a:r>
            <a:endParaRPr/>
          </a:p>
        </p:txBody>
      </p:sp>
      <p:sp>
        <p:nvSpPr>
          <p:cNvPr id="926" name="Google Shape;926;p62"/>
          <p:cNvSpPr txBox="1">
            <a:spLocks noGrp="1"/>
          </p:cNvSpPr>
          <p:nvPr>
            <p:ph type="body" idx="1"/>
          </p:nvPr>
        </p:nvSpPr>
        <p:spPr>
          <a:xfrm>
            <a:off x="803100" y="1290375"/>
            <a:ext cx="7537800" cy="3150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s"/>
              <a:t>This is where you give credit to the ones who are part of this project.</a:t>
            </a:r>
            <a:endParaRPr/>
          </a:p>
          <a:p>
            <a:pPr marL="0" lvl="0" indent="0" algn="l" rtl="0">
              <a:spcBef>
                <a:spcPts val="600"/>
              </a:spcBef>
              <a:spcAft>
                <a:spcPts val="0"/>
              </a:spcAft>
              <a:buClr>
                <a:schemeClr val="dk1"/>
              </a:buClr>
              <a:buSzPts val="1100"/>
              <a:buFont typeface="Arial"/>
              <a:buNone/>
            </a:pPr>
            <a:r>
              <a:rPr lang="es"/>
              <a:t>Did you like the resources on this template? Get them for </a:t>
            </a:r>
            <a:r>
              <a:rPr lang="es">
                <a:latin typeface="Ubuntu Medium"/>
                <a:ea typeface="Ubuntu Medium"/>
                <a:cs typeface="Ubuntu Medium"/>
                <a:sym typeface="Ubuntu Medium"/>
              </a:rPr>
              <a:t>free </a:t>
            </a:r>
            <a:r>
              <a:rPr lang="es"/>
              <a:t>at our other websites.</a:t>
            </a:r>
            <a:endParaRPr/>
          </a:p>
          <a:p>
            <a:pPr marL="0" lvl="0" indent="0" algn="l" rtl="0">
              <a:lnSpc>
                <a:spcPct val="115000"/>
              </a:lnSpc>
              <a:spcBef>
                <a:spcPts val="600"/>
              </a:spcBef>
              <a:spcAft>
                <a:spcPts val="0"/>
              </a:spcAft>
              <a:buNone/>
            </a:pPr>
            <a:r>
              <a:rPr lang="es">
                <a:highlight>
                  <a:schemeClr val="lt1"/>
                </a:highlight>
              </a:rPr>
              <a:t>Presentation template by </a:t>
            </a:r>
            <a:r>
              <a:rPr lang="es" u="sng">
                <a:highlight>
                  <a:schemeClr val="lt1"/>
                </a:highlight>
                <a:hlinkClick r:id="rId3"/>
              </a:rPr>
              <a:t>Slidesgo</a:t>
            </a:r>
            <a:endParaRPr/>
          </a:p>
          <a:p>
            <a:pPr marL="0" lvl="0" indent="0" algn="l" rtl="0">
              <a:lnSpc>
                <a:spcPct val="115000"/>
              </a:lnSpc>
              <a:spcBef>
                <a:spcPts val="600"/>
              </a:spcBef>
              <a:spcAft>
                <a:spcPts val="0"/>
              </a:spcAft>
              <a:buNone/>
            </a:pPr>
            <a:r>
              <a:rPr lang="es"/>
              <a:t>Icons by </a:t>
            </a:r>
            <a:r>
              <a:rPr lang="es" u="sng">
                <a:hlinkClick r:id="rId4"/>
              </a:rPr>
              <a:t>Flaticon</a:t>
            </a:r>
            <a:endParaRPr/>
          </a:p>
          <a:p>
            <a:pPr marL="0" lvl="0" indent="0" algn="l" rtl="0">
              <a:lnSpc>
                <a:spcPct val="115000"/>
              </a:lnSpc>
              <a:spcBef>
                <a:spcPts val="600"/>
              </a:spcBef>
              <a:spcAft>
                <a:spcPts val="0"/>
              </a:spcAft>
              <a:buNone/>
            </a:pPr>
            <a:r>
              <a:rPr lang="es"/>
              <a:t>Images &amp; infographics by </a:t>
            </a:r>
            <a:r>
              <a:rPr lang="es" u="sng">
                <a:hlinkClick r:id="rId5"/>
              </a:rPr>
              <a:t>Freepik</a:t>
            </a:r>
            <a:endParaRPr/>
          </a:p>
          <a:p>
            <a:pPr marL="0" lvl="0" indent="0" algn="l" rtl="0">
              <a:lnSpc>
                <a:spcPct val="115000"/>
              </a:lnSpc>
              <a:spcBef>
                <a:spcPts val="600"/>
              </a:spcBef>
              <a:spcAft>
                <a:spcPts val="0"/>
              </a:spcAft>
              <a:buNone/>
            </a:pPr>
            <a:r>
              <a:rPr lang="es"/>
              <a:t>Author introduction slide photo created by </a:t>
            </a:r>
            <a:r>
              <a:rPr lang="es" b="1">
                <a:latin typeface="Ubuntu"/>
                <a:ea typeface="Ubuntu"/>
                <a:cs typeface="Ubuntu"/>
                <a:sym typeface="Ubuntu"/>
              </a:rPr>
              <a:t>katemangostar </a:t>
            </a:r>
            <a:r>
              <a:rPr lang="es"/>
              <a:t> - Freepik.com</a:t>
            </a:r>
            <a:endParaRPr/>
          </a:p>
          <a:p>
            <a:pPr marL="0" lvl="0" indent="0" algn="l" rtl="0">
              <a:lnSpc>
                <a:spcPct val="115000"/>
              </a:lnSpc>
              <a:spcBef>
                <a:spcPts val="600"/>
              </a:spcBef>
              <a:spcAft>
                <a:spcPts val="0"/>
              </a:spcAft>
              <a:buNone/>
            </a:pPr>
            <a:r>
              <a:rPr lang="es"/>
              <a:t>Big image slide photo created by </a:t>
            </a:r>
            <a:r>
              <a:rPr lang="es" b="1">
                <a:latin typeface="Ubuntu"/>
                <a:ea typeface="Ubuntu"/>
                <a:cs typeface="Ubuntu"/>
                <a:sym typeface="Ubuntu"/>
              </a:rPr>
              <a:t>jcomp</a:t>
            </a:r>
            <a:r>
              <a:rPr lang="es"/>
              <a:t> - Freepik.com</a:t>
            </a:r>
            <a:endParaRPr/>
          </a:p>
          <a:p>
            <a:pPr marL="0" lvl="0" indent="0" algn="l" rtl="0">
              <a:lnSpc>
                <a:spcPct val="115000"/>
              </a:lnSpc>
              <a:spcBef>
                <a:spcPts val="600"/>
              </a:spcBef>
              <a:spcAft>
                <a:spcPts val="0"/>
              </a:spcAft>
              <a:buNone/>
            </a:pPr>
            <a:r>
              <a:rPr lang="es"/>
              <a:t>Text &amp; Image slide photo created by </a:t>
            </a:r>
            <a:r>
              <a:rPr lang="es" b="1">
                <a:latin typeface="Ubuntu"/>
                <a:ea typeface="Ubuntu"/>
                <a:cs typeface="Ubuntu"/>
                <a:sym typeface="Ubuntu"/>
              </a:rPr>
              <a:t>rawpixel.com</a:t>
            </a:r>
            <a:r>
              <a:rPr lang="es"/>
              <a:t> - Freepik.com</a:t>
            </a:r>
            <a:endParaRPr/>
          </a:p>
          <a:p>
            <a:pPr marL="0" lvl="0" indent="0" algn="l" rtl="0">
              <a:lnSpc>
                <a:spcPct val="115000"/>
              </a:lnSpc>
              <a:spcBef>
                <a:spcPts val="600"/>
              </a:spcBef>
              <a:spcAft>
                <a:spcPts val="0"/>
              </a:spcAft>
              <a:buNone/>
            </a:pPr>
            <a:r>
              <a:rPr lang="es"/>
              <a:t>Text &amp; Image slide photo created by </a:t>
            </a:r>
            <a:r>
              <a:rPr lang="es" b="1">
                <a:latin typeface="Ubuntu"/>
                <a:ea typeface="Ubuntu"/>
                <a:cs typeface="Ubuntu"/>
                <a:sym typeface="Ubuntu"/>
              </a:rPr>
              <a:t>Freepik</a:t>
            </a:r>
            <a:endParaRPr/>
          </a:p>
        </p:txBody>
      </p:sp>
      <p:sp>
        <p:nvSpPr>
          <p:cNvPr id="927" name="Google Shape;927;p62"/>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31</a:t>
            </a:fld>
            <a:endParaRPr sz="1200">
              <a:solidFill>
                <a:srgbClr val="CCCCCC"/>
              </a:solidFill>
              <a:latin typeface="Arvo"/>
              <a:ea typeface="Arvo"/>
              <a:cs typeface="Arvo"/>
              <a:sym typeface="Arvo"/>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1"/>
        <p:cNvGrpSpPr/>
        <p:nvPr/>
      </p:nvGrpSpPr>
      <p:grpSpPr>
        <a:xfrm>
          <a:off x="0" y="0"/>
          <a:ext cx="0" cy="0"/>
          <a:chOff x="0" y="0"/>
          <a:chExt cx="0" cy="0"/>
        </a:xfrm>
      </p:grpSpPr>
      <p:sp>
        <p:nvSpPr>
          <p:cNvPr id="932" name="Google Shape;932;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Instructions for use</a:t>
            </a:r>
            <a:endParaRPr>
              <a:solidFill>
                <a:srgbClr val="FFFFFF"/>
              </a:solidFill>
              <a:latin typeface="Proxima Nova Semibold"/>
              <a:ea typeface="Proxima Nova Semibold"/>
              <a:cs typeface="Proxima Nova Semibold"/>
              <a:sym typeface="Proxima Nova Semibold"/>
            </a:endParaRPr>
          </a:p>
        </p:txBody>
      </p:sp>
      <p:sp>
        <p:nvSpPr>
          <p:cNvPr id="933" name="Google Shape;933;p6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lvl="0" indent="0" algn="l" rtl="0">
              <a:spcBef>
                <a:spcPts val="1400"/>
              </a:spcBef>
              <a:spcAft>
                <a:spcPts val="0"/>
              </a:spcAft>
              <a:buClr>
                <a:schemeClr val="dk1"/>
              </a:buClr>
              <a:buSzPts val="1100"/>
              <a:buFont typeface="Arial"/>
              <a:buNone/>
            </a:pPr>
            <a:r>
              <a:rPr lang="es">
                <a:solidFill>
                  <a:schemeClr val="lt1"/>
                </a:solidFill>
              </a:rPr>
              <a:t>In order to use this template, you must credit </a:t>
            </a:r>
            <a:r>
              <a:rPr lang="es" b="1" u="sng">
                <a:solidFill>
                  <a:srgbClr val="869FB2"/>
                </a:solidFill>
              </a:rPr>
              <a:t>S</a:t>
            </a:r>
            <a:r>
              <a:rPr lang="es" b="1" u="sng">
                <a:solidFill>
                  <a:srgbClr val="869FB2"/>
                </a:solid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lidesgo</a:t>
            </a:r>
            <a:r>
              <a:rPr lang="es"/>
              <a:t> </a:t>
            </a:r>
            <a:r>
              <a:rPr lang="es">
                <a:solidFill>
                  <a:schemeClr val="lt1"/>
                </a:solidFill>
              </a:rPr>
              <a:t>by keeping the Credits slide.</a:t>
            </a:r>
            <a:endParaRPr sz="1200">
              <a:solidFill>
                <a:srgbClr val="FFFFFF"/>
              </a:solidFill>
              <a:latin typeface="Proxima Nova"/>
              <a:ea typeface="Proxima Nova"/>
              <a:cs typeface="Proxima Nova"/>
              <a:sym typeface="Proxima Nova"/>
            </a:endParaRPr>
          </a:p>
          <a:p>
            <a:pPr marL="0" marR="0" lvl="0" indent="0" algn="l" rtl="0">
              <a:lnSpc>
                <a:spcPct val="115000"/>
              </a:lnSpc>
              <a:spcBef>
                <a:spcPts val="1400"/>
              </a:spcBef>
              <a:spcAft>
                <a:spcPts val="0"/>
              </a:spcAft>
              <a:buNone/>
            </a:pPr>
            <a:r>
              <a:rPr lang="es" sz="1100" b="1">
                <a:solidFill>
                  <a:srgbClr val="869FB2"/>
                </a:solidFill>
              </a:rPr>
              <a:t>You are allowed to:</a:t>
            </a:r>
            <a:endParaRPr sz="1100" b="1">
              <a:solidFill>
                <a:srgbClr val="869FB2"/>
              </a:solidFill>
              <a:latin typeface="Proxima Nova"/>
              <a:ea typeface="Proxima Nova"/>
              <a:cs typeface="Proxima Nova"/>
              <a:sym typeface="Proxima Nova"/>
            </a:endParaRPr>
          </a:p>
          <a:p>
            <a:pPr marL="0" lvl="0" indent="0" algn="l" rtl="0">
              <a:lnSpc>
                <a:spcPct val="115000"/>
              </a:lnSpc>
              <a:spcBef>
                <a:spcPts val="400"/>
              </a:spcBef>
              <a:spcAft>
                <a:spcPts val="0"/>
              </a:spcAft>
              <a:buClr>
                <a:schemeClr val="dk1"/>
              </a:buClr>
              <a:buSzPts val="1100"/>
              <a:buFont typeface="Arial"/>
              <a:buNone/>
            </a:pPr>
            <a:r>
              <a:rPr lang="es" sz="1100">
                <a:solidFill>
                  <a:srgbClr val="FFFFFF"/>
                </a:solidFill>
              </a:rPr>
              <a:t>- Modify this template.</a:t>
            </a:r>
            <a:endParaRPr sz="1100">
              <a:solidFill>
                <a:srgbClr val="FFFFFF"/>
              </a:solidFill>
            </a:endParaRPr>
          </a:p>
          <a:p>
            <a:pPr marL="0" lvl="0" indent="0" algn="l" rtl="0">
              <a:lnSpc>
                <a:spcPct val="115000"/>
              </a:lnSpc>
              <a:spcBef>
                <a:spcPts val="0"/>
              </a:spcBef>
              <a:spcAft>
                <a:spcPts val="0"/>
              </a:spcAft>
              <a:buNone/>
            </a:pPr>
            <a:r>
              <a:rPr lang="es" sz="1100">
                <a:solidFill>
                  <a:srgbClr val="FFFFFF"/>
                </a:solidFill>
              </a:rPr>
              <a:t>- Use it for both personal and commercial projects.</a:t>
            </a:r>
            <a:endParaRPr sz="1100">
              <a:solidFill>
                <a:srgbClr val="FFFFFF"/>
              </a:solidFill>
            </a:endParaRPr>
          </a:p>
          <a:p>
            <a:pPr marL="0" lvl="0" indent="0" algn="l" rtl="0">
              <a:lnSpc>
                <a:spcPct val="115000"/>
              </a:lnSpc>
              <a:spcBef>
                <a:spcPts val="1400"/>
              </a:spcBef>
              <a:spcAft>
                <a:spcPts val="0"/>
              </a:spcAft>
              <a:buNone/>
            </a:pPr>
            <a:r>
              <a:rPr lang="es" sz="1100" b="1">
                <a:solidFill>
                  <a:srgbClr val="869FB2"/>
                </a:solidFill>
                <a:latin typeface="Proxima Nova"/>
                <a:ea typeface="Proxima Nova"/>
                <a:cs typeface="Proxima Nova"/>
                <a:sym typeface="Proxima Nova"/>
              </a:rPr>
              <a:t>You are not allowed to:</a:t>
            </a:r>
            <a:endParaRPr sz="1100" b="1">
              <a:solidFill>
                <a:srgbClr val="869FB2"/>
              </a:solidFill>
              <a:latin typeface="Proxima Nova"/>
              <a:ea typeface="Proxima Nova"/>
              <a:cs typeface="Proxima Nova"/>
              <a:sym typeface="Proxima Nova"/>
            </a:endParaRPr>
          </a:p>
          <a:p>
            <a:pPr marL="0" lvl="0" indent="0" algn="l" rtl="0">
              <a:lnSpc>
                <a:spcPct val="115000"/>
              </a:lnSpc>
              <a:spcBef>
                <a:spcPts val="400"/>
              </a:spcBef>
              <a:spcAft>
                <a:spcPts val="0"/>
              </a:spcAft>
              <a:buNone/>
            </a:pPr>
            <a:r>
              <a:rPr lang="es" sz="1100">
                <a:solidFill>
                  <a:srgbClr val="FFFFFF"/>
                </a:solidFill>
                <a:latin typeface="Proxima Nova"/>
                <a:ea typeface="Proxima Nova"/>
                <a:cs typeface="Proxima Nova"/>
                <a:sym typeface="Proxima Nova"/>
              </a:rPr>
              <a:t>- Sublicense, sell or rent any of Slides</a:t>
            </a:r>
            <a:r>
              <a:rPr lang="es" sz="1100">
                <a:solidFill>
                  <a:srgbClr val="FFFFFF"/>
                </a:solidFill>
              </a:rPr>
              <a:t>g</a:t>
            </a:r>
            <a:r>
              <a:rPr lang="es" sz="1100">
                <a:solidFill>
                  <a:srgbClr val="FFFFFF"/>
                </a:solidFill>
                <a:latin typeface="Proxima Nova"/>
                <a:ea typeface="Proxima Nova"/>
                <a:cs typeface="Proxima Nova"/>
                <a:sym typeface="Proxima Nova"/>
              </a:rPr>
              <a:t>o Content (or a modified version of Slides</a:t>
            </a:r>
            <a:r>
              <a:rPr lang="es" sz="1100">
                <a:solidFill>
                  <a:srgbClr val="FFFFFF"/>
                </a:solidFill>
              </a:rPr>
              <a:t>g</a:t>
            </a:r>
            <a:r>
              <a:rPr lang="es" sz="1100">
                <a:solidFill>
                  <a:srgbClr val="FFFFFF"/>
                </a:solidFill>
                <a:latin typeface="Proxima Nova"/>
                <a:ea typeface="Proxima Nova"/>
                <a:cs typeface="Proxima Nova"/>
                <a:sym typeface="Proxima Nova"/>
              </a:rPr>
              <a:t>o Content).</a:t>
            </a:r>
            <a:endParaRPr sz="1100">
              <a:solidFill>
                <a:srgbClr val="FFFFFF"/>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s" sz="1100">
                <a:solidFill>
                  <a:srgbClr val="FFFFFF"/>
                </a:solidFill>
                <a:latin typeface="Proxima Nova"/>
                <a:ea typeface="Proxima Nova"/>
                <a:cs typeface="Proxima Nova"/>
                <a:sym typeface="Proxima Nova"/>
              </a:rPr>
              <a:t>- Distribute Slides</a:t>
            </a:r>
            <a:r>
              <a:rPr lang="es" sz="1100">
                <a:solidFill>
                  <a:srgbClr val="FFFFFF"/>
                </a:solidFill>
              </a:rPr>
              <a:t>g</a:t>
            </a:r>
            <a:r>
              <a:rPr lang="es" sz="1100">
                <a:solidFill>
                  <a:srgbClr val="FFFFFF"/>
                </a:solidFill>
                <a:latin typeface="Proxima Nova"/>
                <a:ea typeface="Proxima Nova"/>
                <a:cs typeface="Proxima Nova"/>
                <a:sym typeface="Proxima Nova"/>
              </a:rPr>
              <a:t>o Content unless it has been expressly authorized by Slides</a:t>
            </a:r>
            <a:r>
              <a:rPr lang="es" sz="1100">
                <a:solidFill>
                  <a:srgbClr val="FFFFFF"/>
                </a:solidFill>
              </a:rPr>
              <a:t>g</a:t>
            </a:r>
            <a:r>
              <a:rPr lang="es" sz="1100">
                <a:solidFill>
                  <a:srgbClr val="FFFFFF"/>
                </a:solidFill>
                <a:latin typeface="Proxima Nova"/>
                <a:ea typeface="Proxima Nova"/>
                <a:cs typeface="Proxima Nova"/>
                <a:sym typeface="Proxima Nova"/>
              </a:rPr>
              <a:t>o.</a:t>
            </a:r>
            <a:endParaRPr sz="1100">
              <a:solidFill>
                <a:srgbClr val="FFFFFF"/>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s" sz="1100">
                <a:solidFill>
                  <a:srgbClr val="FFFFFF"/>
                </a:solidFill>
                <a:latin typeface="Proxima Nova"/>
                <a:ea typeface="Proxima Nova"/>
                <a:cs typeface="Proxima Nova"/>
                <a:sym typeface="Proxima Nova"/>
              </a:rPr>
              <a:t>- Include Slides</a:t>
            </a:r>
            <a:r>
              <a:rPr lang="es" sz="1100">
                <a:solidFill>
                  <a:srgbClr val="FFFFFF"/>
                </a:solidFill>
              </a:rPr>
              <a:t>g</a:t>
            </a:r>
            <a:r>
              <a:rPr lang="es" sz="1100">
                <a:solidFill>
                  <a:srgbClr val="FFFFFF"/>
                </a:solidFill>
                <a:latin typeface="Proxima Nova"/>
                <a:ea typeface="Proxima Nova"/>
                <a:cs typeface="Proxima Nova"/>
                <a:sym typeface="Proxima Nova"/>
              </a:rPr>
              <a:t>o Content in an online or offline database or file.</a:t>
            </a:r>
            <a:endParaRPr sz="1100">
              <a:solidFill>
                <a:srgbClr val="FFFFFF"/>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s" sz="1100">
                <a:solidFill>
                  <a:srgbClr val="FFFFFF"/>
                </a:solidFill>
                <a:latin typeface="Proxima Nova"/>
                <a:ea typeface="Proxima Nova"/>
                <a:cs typeface="Proxima Nova"/>
                <a:sym typeface="Proxima Nova"/>
              </a:rPr>
              <a:t>- Offer Slides</a:t>
            </a:r>
            <a:r>
              <a:rPr lang="es" sz="1100">
                <a:solidFill>
                  <a:srgbClr val="FFFFFF"/>
                </a:solidFill>
              </a:rPr>
              <a:t>g</a:t>
            </a:r>
            <a:r>
              <a:rPr lang="es" sz="1100">
                <a:solidFill>
                  <a:srgbClr val="FFFFFF"/>
                </a:solidFill>
                <a:latin typeface="Proxima Nova"/>
                <a:ea typeface="Proxima Nova"/>
                <a:cs typeface="Proxima Nova"/>
                <a:sym typeface="Proxima Nova"/>
              </a:rPr>
              <a:t>o templates (or modified versions of Slides</a:t>
            </a:r>
            <a:r>
              <a:rPr lang="es" sz="1100">
                <a:solidFill>
                  <a:srgbClr val="FFFFFF"/>
                </a:solidFill>
              </a:rPr>
              <a:t>g</a:t>
            </a:r>
            <a:r>
              <a:rPr lang="es" sz="1100">
                <a:solidFill>
                  <a:srgbClr val="FFFFFF"/>
                </a:solidFill>
                <a:latin typeface="Proxima Nova"/>
                <a:ea typeface="Proxima Nova"/>
                <a:cs typeface="Proxima Nova"/>
                <a:sym typeface="Proxima Nova"/>
              </a:rPr>
              <a:t>o</a:t>
            </a:r>
            <a:r>
              <a:rPr lang="es" sz="1100">
                <a:solidFill>
                  <a:srgbClr val="FFFFFF"/>
                </a:solidFill>
              </a:rPr>
              <a:t> templates</a:t>
            </a:r>
            <a:r>
              <a:rPr lang="es" sz="1100">
                <a:solidFill>
                  <a:srgbClr val="FFFFFF"/>
                </a:solidFill>
                <a:latin typeface="Proxima Nova"/>
                <a:ea typeface="Proxima Nova"/>
                <a:cs typeface="Proxima Nova"/>
                <a:sym typeface="Proxima Nova"/>
              </a:rPr>
              <a:t>) for download.</a:t>
            </a:r>
            <a:endParaRPr sz="1100">
              <a:solidFill>
                <a:srgbClr val="FFFFFF"/>
              </a:solidFill>
              <a:latin typeface="Proxima Nova"/>
              <a:ea typeface="Proxima Nova"/>
              <a:cs typeface="Proxima Nova"/>
              <a:sym typeface="Proxima Nova"/>
            </a:endParaRPr>
          </a:p>
          <a:p>
            <a:pPr marL="0" lvl="0" indent="0" algn="l" rtl="0">
              <a:lnSpc>
                <a:spcPct val="115000"/>
              </a:lnSpc>
              <a:spcBef>
                <a:spcPts val="0"/>
              </a:spcBef>
              <a:spcAft>
                <a:spcPts val="0"/>
              </a:spcAft>
              <a:buNone/>
            </a:pPr>
            <a:r>
              <a:rPr lang="es" sz="1100">
                <a:solidFill>
                  <a:srgbClr val="FFFFFF"/>
                </a:solidFill>
                <a:latin typeface="Proxima Nova"/>
                <a:ea typeface="Proxima Nova"/>
                <a:cs typeface="Proxima Nova"/>
                <a:sym typeface="Proxima Nova"/>
              </a:rPr>
              <a:t>- Acquire the copyright of Slides</a:t>
            </a:r>
            <a:r>
              <a:rPr lang="es" sz="1100">
                <a:solidFill>
                  <a:srgbClr val="FFFFFF"/>
                </a:solidFill>
              </a:rPr>
              <a:t>g</a:t>
            </a:r>
            <a:r>
              <a:rPr lang="es" sz="1100">
                <a:solidFill>
                  <a:srgbClr val="FFFFFF"/>
                </a:solidFill>
                <a:latin typeface="Proxima Nova"/>
                <a:ea typeface="Proxima Nova"/>
                <a:cs typeface="Proxima Nova"/>
                <a:sym typeface="Proxima Nova"/>
              </a:rPr>
              <a:t>o Content.</a:t>
            </a:r>
            <a:endParaRPr sz="1100">
              <a:solidFill>
                <a:srgbClr val="FFFFFF"/>
              </a:solidFill>
              <a:latin typeface="Proxima Nova"/>
              <a:ea typeface="Proxima Nova"/>
              <a:cs typeface="Proxima Nova"/>
              <a:sym typeface="Proxima Nova"/>
            </a:endParaRPr>
          </a:p>
          <a:p>
            <a:pPr marL="0" lvl="0" indent="0" algn="ctr" rtl="0">
              <a:spcBef>
                <a:spcPts val="0"/>
              </a:spcBef>
              <a:spcAft>
                <a:spcPts val="0"/>
              </a:spcAft>
              <a:buNone/>
            </a:pPr>
            <a:endParaRPr sz="1100">
              <a:solidFill>
                <a:srgbClr val="435D74"/>
              </a:solidFill>
              <a:latin typeface="Proxima Nova"/>
              <a:ea typeface="Proxima Nova"/>
              <a:cs typeface="Proxima Nova"/>
              <a:sym typeface="Proxima Nova"/>
            </a:endParaRPr>
          </a:p>
          <a:p>
            <a:pPr marL="0" lvl="0" indent="0" algn="ctr" rtl="0">
              <a:spcBef>
                <a:spcPts val="0"/>
              </a:spcBef>
              <a:spcAft>
                <a:spcPts val="0"/>
              </a:spcAft>
              <a:buNone/>
            </a:pPr>
            <a:endParaRPr sz="1400">
              <a:solidFill>
                <a:srgbClr val="435D74"/>
              </a:solidFill>
              <a:latin typeface="Proxima Nova"/>
              <a:ea typeface="Proxima Nova"/>
              <a:cs typeface="Proxima Nova"/>
              <a:sym typeface="Proxima Nova"/>
            </a:endParaRPr>
          </a:p>
          <a:p>
            <a:pPr marL="0" lvl="0" indent="0" algn="l" rtl="0">
              <a:spcBef>
                <a:spcPts val="0"/>
              </a:spcBef>
              <a:spcAft>
                <a:spcPts val="0"/>
              </a:spcAft>
              <a:buNone/>
            </a:pPr>
            <a:endParaRPr sz="1400">
              <a:solidFill>
                <a:srgbClr val="435D74"/>
              </a:solidFill>
              <a:latin typeface="Proxima Nova"/>
              <a:ea typeface="Proxima Nova"/>
              <a:cs typeface="Proxima Nova"/>
              <a:sym typeface="Proxima Nova"/>
            </a:endParaRPr>
          </a:p>
        </p:txBody>
      </p:sp>
      <p:sp>
        <p:nvSpPr>
          <p:cNvPr id="934" name="Google Shape;934;p6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Proxima Nova"/>
                <a:ea typeface="Proxima Nova"/>
                <a:cs typeface="Proxima Nova"/>
                <a:sym typeface="Proxima Nova"/>
              </a:rPr>
              <a:t>For more information about editing slides, please </a:t>
            </a:r>
            <a:r>
              <a:rPr lang="es">
                <a:solidFill>
                  <a:srgbClr val="FFFFFF"/>
                </a:solidFill>
              </a:rPr>
              <a:t>read </a:t>
            </a:r>
            <a:r>
              <a:rPr lang="es" sz="1200">
                <a:solidFill>
                  <a:srgbClr val="FFFFFF"/>
                </a:solidFill>
                <a:latin typeface="Proxima Nova"/>
                <a:ea typeface="Proxima Nova"/>
                <a:cs typeface="Proxima Nova"/>
                <a:sym typeface="Proxima Nova"/>
              </a:rPr>
              <a:t>our FAQs:</a:t>
            </a:r>
            <a:endParaRPr sz="1200">
              <a:solidFill>
                <a:srgbClr val="FFFFFF"/>
              </a:solidFill>
              <a:latin typeface="Proxima Nova"/>
              <a:ea typeface="Proxima Nova"/>
              <a:cs typeface="Proxima Nova"/>
              <a:sym typeface="Proxima Nova"/>
            </a:endParaRPr>
          </a:p>
          <a:p>
            <a:pPr marL="0" lvl="0" indent="0" algn="ctr" rtl="0">
              <a:spcBef>
                <a:spcPts val="0"/>
              </a:spcBef>
              <a:spcAft>
                <a:spcPts val="0"/>
              </a:spcAft>
              <a:buNone/>
            </a:pPr>
            <a:r>
              <a:rPr lang="es" sz="1200" b="1" u="sng">
                <a:solidFill>
                  <a:srgbClr val="869FB2"/>
                </a:solidFill>
                <a:latin typeface="Proxima Nova"/>
                <a:ea typeface="Proxima Nova"/>
                <a:cs typeface="Proxima Nova"/>
                <a:sym typeface="Proxima Nova"/>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https://slidesgo.com/faqs</a:t>
            </a:r>
            <a:endParaRPr sz="1200" b="1">
              <a:solidFill>
                <a:srgbClr val="869FB2"/>
              </a:solidFill>
              <a:latin typeface="Proxima Nova"/>
              <a:ea typeface="Proxima Nova"/>
              <a:cs typeface="Proxima Nova"/>
              <a:sym typeface="Proxima Nova"/>
            </a:endParaRPr>
          </a:p>
          <a:p>
            <a:pPr marL="0" lvl="0" indent="0" algn="ctr" rtl="0">
              <a:spcBef>
                <a:spcPts val="0"/>
              </a:spcBef>
              <a:spcAft>
                <a:spcPts val="0"/>
              </a:spcAft>
              <a:buNone/>
            </a:pPr>
            <a:endParaRPr sz="1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400">
              <a:solidFill>
                <a:srgbClr val="FFFFFF"/>
              </a:solidFill>
              <a:latin typeface="Proxima Nova"/>
              <a:ea typeface="Proxima Nova"/>
              <a:cs typeface="Proxima Nova"/>
              <a:sym typeface="Proxima Nova"/>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8"/>
        <p:cNvGrpSpPr/>
        <p:nvPr/>
      </p:nvGrpSpPr>
      <p:grpSpPr>
        <a:xfrm>
          <a:off x="0" y="0"/>
          <a:ext cx="0" cy="0"/>
          <a:chOff x="0" y="0"/>
          <a:chExt cx="0" cy="0"/>
        </a:xfrm>
      </p:grpSpPr>
      <p:sp>
        <p:nvSpPr>
          <p:cNvPr id="939" name="Google Shape;939;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Proxima Nova Semibold"/>
                <a:ea typeface="Proxima Nova Semibold"/>
                <a:cs typeface="Proxima Nova Semibold"/>
                <a:sym typeface="Proxima Nova Semibold"/>
              </a:rPr>
              <a:t>Fonts &amp; colors used</a:t>
            </a:r>
            <a:endParaRPr>
              <a:solidFill>
                <a:srgbClr val="FFFFFF"/>
              </a:solidFill>
              <a:latin typeface="Proxima Nova Semibold"/>
              <a:ea typeface="Proxima Nova Semibold"/>
              <a:cs typeface="Proxima Nova Semibold"/>
              <a:sym typeface="Proxima Nova Semibold"/>
            </a:endParaRPr>
          </a:p>
        </p:txBody>
      </p:sp>
      <p:sp>
        <p:nvSpPr>
          <p:cNvPr id="940" name="Google Shape;940;p6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1200">
                <a:solidFill>
                  <a:srgbClr val="FFFFFF"/>
                </a:solidFill>
                <a:latin typeface="Proxima Nova"/>
                <a:ea typeface="Proxima Nova"/>
                <a:cs typeface="Proxima Nova"/>
                <a:sym typeface="Proxima Nova"/>
              </a:rPr>
              <a:t>This presentation has been made using the following fonts:</a:t>
            </a:r>
            <a:endParaRPr sz="1200">
              <a:solidFill>
                <a:srgbClr val="FFFFFF"/>
              </a:solidFill>
              <a:latin typeface="Proxima Nova"/>
              <a:ea typeface="Proxima Nova"/>
              <a:cs typeface="Proxima Nova"/>
              <a:sym typeface="Proxima Nova"/>
            </a:endParaRPr>
          </a:p>
          <a:p>
            <a:pPr marL="0" lvl="0" indent="0" algn="l" rtl="0">
              <a:spcBef>
                <a:spcPts val="0"/>
              </a:spcBef>
              <a:spcAft>
                <a:spcPts val="0"/>
              </a:spcAft>
              <a:buNone/>
            </a:pPr>
            <a:endParaRPr sz="1400">
              <a:solidFill>
                <a:srgbClr val="435D74"/>
              </a:solidFill>
              <a:latin typeface="Proxima Nova"/>
              <a:ea typeface="Proxima Nova"/>
              <a:cs typeface="Proxima Nova"/>
              <a:sym typeface="Proxima Nova"/>
            </a:endParaRPr>
          </a:p>
        </p:txBody>
      </p:sp>
      <p:sp>
        <p:nvSpPr>
          <p:cNvPr id="941" name="Google Shape;941;p64"/>
          <p:cNvSpPr txBox="1">
            <a:spLocks noGrp="1"/>
          </p:cNvSpPr>
          <p:nvPr>
            <p:ph type="body" idx="4294967295"/>
          </p:nvPr>
        </p:nvSpPr>
        <p:spPr>
          <a:xfrm>
            <a:off x="1068100" y="194429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b="1">
                <a:solidFill>
                  <a:srgbClr val="EFEFEF"/>
                </a:solidFill>
                <a:latin typeface="Proxima Nova"/>
                <a:ea typeface="Proxima Nova"/>
                <a:cs typeface="Proxima Nova"/>
                <a:sym typeface="Proxima Nova"/>
              </a:rPr>
              <a:t>Ubuntu</a:t>
            </a:r>
            <a:endParaRPr>
              <a:solidFill>
                <a:srgbClr val="6B768C"/>
              </a:solidFill>
              <a:latin typeface="Proxima Nova"/>
              <a:ea typeface="Proxima Nova"/>
              <a:cs typeface="Proxima Nova"/>
              <a:sym typeface="Proxima Nova"/>
            </a:endParaRPr>
          </a:p>
          <a:p>
            <a:pPr marL="0" lvl="0" indent="0" algn="ctr" rtl="0">
              <a:spcBef>
                <a:spcPts val="0"/>
              </a:spcBef>
              <a:spcAft>
                <a:spcPts val="0"/>
              </a:spcAft>
              <a:buNone/>
            </a:pPr>
            <a:r>
              <a:rPr lang="es">
                <a:solidFill>
                  <a:srgbClr val="FFFFFF"/>
                </a:solidFill>
                <a:latin typeface="Proxima Nova"/>
                <a:ea typeface="Proxima Nova"/>
                <a:cs typeface="Proxima Nova"/>
                <a:sym typeface="Proxima Nova"/>
              </a:rPr>
              <a:t>(</a:t>
            </a:r>
            <a:r>
              <a:rPr lang="es">
                <a:solidFill>
                  <a:srgbClr val="FFFFFF"/>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https://fonts.google.com/specimen/Ubuntu</a:t>
            </a:r>
            <a:r>
              <a:rPr lang="es">
                <a:solidFill>
                  <a:srgbClr val="FFFFFF"/>
                </a:solidFill>
                <a:latin typeface="Proxima Nova"/>
                <a:ea typeface="Proxima Nova"/>
                <a:cs typeface="Proxima Nova"/>
                <a:sym typeface="Proxima Nova"/>
              </a:rPr>
              <a:t>)</a:t>
            </a:r>
            <a:endParaRPr>
              <a:solidFill>
                <a:srgbClr val="FFFFFF"/>
              </a:solidFill>
              <a:latin typeface="Proxima Nova"/>
              <a:ea typeface="Proxima Nova"/>
              <a:cs typeface="Proxima Nova"/>
              <a:sym typeface="Proxima Nova"/>
            </a:endParaRPr>
          </a:p>
          <a:p>
            <a:pPr marL="0" lvl="0" indent="0" algn="l" rtl="0">
              <a:spcBef>
                <a:spcPts val="0"/>
              </a:spcBef>
              <a:spcAft>
                <a:spcPts val="0"/>
              </a:spcAft>
              <a:buClr>
                <a:schemeClr val="dk1"/>
              </a:buClr>
              <a:buSzPts val="1100"/>
              <a:buFont typeface="Arial"/>
              <a:buNone/>
            </a:pPr>
            <a:endParaRPr>
              <a:solidFill>
                <a:srgbClr val="6B768C"/>
              </a:solidFill>
              <a:latin typeface="Proxima Nova"/>
              <a:ea typeface="Proxima Nova"/>
              <a:cs typeface="Proxima Nova"/>
              <a:sym typeface="Proxima Nova"/>
            </a:endParaRPr>
          </a:p>
          <a:p>
            <a:pPr marL="0" lvl="0" indent="0" algn="l" rtl="0">
              <a:spcBef>
                <a:spcPts val="0"/>
              </a:spcBef>
              <a:spcAft>
                <a:spcPts val="0"/>
              </a:spcAft>
              <a:buNone/>
            </a:pPr>
            <a:endParaRPr>
              <a:solidFill>
                <a:srgbClr val="435D74"/>
              </a:solidFill>
              <a:latin typeface="Proxima Nova"/>
              <a:ea typeface="Proxima Nova"/>
              <a:cs typeface="Proxima Nova"/>
              <a:sym typeface="Proxima Nova"/>
            </a:endParaRPr>
          </a:p>
        </p:txBody>
      </p:sp>
      <p:grpSp>
        <p:nvGrpSpPr>
          <p:cNvPr id="942" name="Google Shape;942;p64"/>
          <p:cNvGrpSpPr/>
          <p:nvPr/>
        </p:nvGrpSpPr>
        <p:grpSpPr>
          <a:xfrm>
            <a:off x="3141800" y="3498875"/>
            <a:ext cx="2899900" cy="754200"/>
            <a:chOff x="3141800" y="3498875"/>
            <a:chExt cx="2899900" cy="754200"/>
          </a:xfrm>
        </p:grpSpPr>
        <p:grpSp>
          <p:nvGrpSpPr>
            <p:cNvPr id="943" name="Google Shape;943;p64"/>
            <p:cNvGrpSpPr/>
            <p:nvPr/>
          </p:nvGrpSpPr>
          <p:grpSpPr>
            <a:xfrm>
              <a:off x="4188475" y="3498875"/>
              <a:ext cx="1853225" cy="754200"/>
              <a:chOff x="2052655" y="3498875"/>
              <a:chExt cx="1853225" cy="754200"/>
            </a:xfrm>
          </p:grpSpPr>
          <p:sp>
            <p:nvSpPr>
              <p:cNvPr id="944" name="Google Shape;944;p64"/>
              <p:cNvSpPr/>
              <p:nvPr/>
            </p:nvSpPr>
            <p:spPr>
              <a:xfrm>
                <a:off x="3114480" y="34988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64"/>
              <p:cNvSpPr/>
              <p:nvPr/>
            </p:nvSpPr>
            <p:spPr>
              <a:xfrm>
                <a:off x="2052655" y="3498875"/>
                <a:ext cx="791400" cy="754200"/>
              </a:xfrm>
              <a:prstGeom prst="roundRect">
                <a:avLst>
                  <a:gd name="adj" fmla="val 16667"/>
                </a:avLst>
              </a:prstGeom>
              <a:solidFill>
                <a:srgbClr val="FCE5A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64"/>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latin typeface="Proxima Nova Semibold"/>
                    <a:ea typeface="Proxima Nova Semibold"/>
                    <a:cs typeface="Proxima Nova Semibold"/>
                    <a:sym typeface="Proxima Nova Semibold"/>
                  </a:rPr>
                  <a:t>#fce5a3</a:t>
                </a:r>
                <a:endParaRPr sz="1000">
                  <a:solidFill>
                    <a:srgbClr val="FFFFFF"/>
                  </a:solidFill>
                  <a:latin typeface="Proxima Nova Semibold"/>
                  <a:ea typeface="Proxima Nova Semibold"/>
                  <a:cs typeface="Proxima Nova Semibold"/>
                  <a:sym typeface="Proxima Nova Semibold"/>
                </a:endParaRPr>
              </a:p>
            </p:txBody>
          </p:sp>
          <p:sp>
            <p:nvSpPr>
              <p:cNvPr id="947" name="Google Shape;947;p64"/>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B7B7B7"/>
                    </a:solidFill>
                    <a:latin typeface="Proxima Nova Semibold"/>
                    <a:ea typeface="Proxima Nova Semibold"/>
                    <a:cs typeface="Proxima Nova Semibold"/>
                    <a:sym typeface="Proxima Nova Semibold"/>
                  </a:rPr>
                  <a:t>#ffffffff</a:t>
                </a:r>
                <a:endParaRPr sz="1000">
                  <a:solidFill>
                    <a:srgbClr val="B7B7B7"/>
                  </a:solidFill>
                  <a:latin typeface="Proxima Nova Semibold"/>
                  <a:ea typeface="Proxima Nova Semibold"/>
                  <a:cs typeface="Proxima Nova Semibold"/>
                  <a:sym typeface="Proxima Nova Semibold"/>
                </a:endParaRPr>
              </a:p>
            </p:txBody>
          </p:sp>
        </p:grpSp>
        <p:grpSp>
          <p:nvGrpSpPr>
            <p:cNvPr id="948" name="Google Shape;948;p64"/>
            <p:cNvGrpSpPr/>
            <p:nvPr/>
          </p:nvGrpSpPr>
          <p:grpSpPr>
            <a:xfrm>
              <a:off x="3141800" y="3498875"/>
              <a:ext cx="791400" cy="754200"/>
              <a:chOff x="2052655" y="3498875"/>
              <a:chExt cx="791400" cy="754200"/>
            </a:xfrm>
          </p:grpSpPr>
          <p:sp>
            <p:nvSpPr>
              <p:cNvPr id="949" name="Google Shape;949;p64"/>
              <p:cNvSpPr/>
              <p:nvPr/>
            </p:nvSpPr>
            <p:spPr>
              <a:xfrm>
                <a:off x="2052655" y="3498875"/>
                <a:ext cx="791400" cy="754200"/>
              </a:xfrm>
              <a:prstGeom prst="roundRect">
                <a:avLst>
                  <a:gd name="adj" fmla="val 16667"/>
                </a:avLst>
              </a:prstGeom>
              <a:solidFill>
                <a:srgbClr val="FFD9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64"/>
              <p:cNvSpPr txBox="1"/>
              <p:nvPr/>
            </p:nvSpPr>
            <p:spPr>
              <a:xfrm>
                <a:off x="205265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s" sz="1000">
                    <a:solidFill>
                      <a:srgbClr val="FFFFFF"/>
                    </a:solidFill>
                    <a:latin typeface="Proxima Nova Semibold"/>
                    <a:ea typeface="Proxima Nova Semibold"/>
                    <a:cs typeface="Proxima Nova Semibold"/>
                    <a:sym typeface="Proxima Nova Semibold"/>
                  </a:rPr>
                  <a:t>#ffd969</a:t>
                </a:r>
                <a:endParaRPr sz="1000">
                  <a:solidFill>
                    <a:srgbClr val="FFFFFF"/>
                  </a:solidFill>
                  <a:latin typeface="Proxima Nova Semibold"/>
                  <a:ea typeface="Proxima Nova Semibold"/>
                  <a:cs typeface="Proxima Nova Semibold"/>
                  <a:sym typeface="Proxima Nova Semibold"/>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4"/>
        <p:cNvGrpSpPr/>
        <p:nvPr/>
      </p:nvGrpSpPr>
      <p:grpSpPr>
        <a:xfrm>
          <a:off x="0" y="0"/>
          <a:ext cx="0" cy="0"/>
          <a:chOff x="0" y="0"/>
          <a:chExt cx="0" cy="0"/>
        </a:xfrm>
      </p:grpSpPr>
      <p:sp>
        <p:nvSpPr>
          <p:cNvPr id="955" name="Google Shape;955;p65"/>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956" name="Google Shape;956;p65"/>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s">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s">
                <a:solidFill>
                  <a:srgbClr val="869FB2"/>
                </a:solidFill>
                <a:latin typeface="Arial"/>
                <a:ea typeface="Arial"/>
                <a:cs typeface="Arial"/>
                <a:sym typeface="Arial"/>
              </a:rPr>
              <a:t> </a:t>
            </a:r>
            <a:r>
              <a:rPr lang="es">
                <a:solidFill>
                  <a:srgbClr val="869FB2"/>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957" name="Google Shape;957;p65"/>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958" name="Google Shape;958;p65"/>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5">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Pana</a:t>
            </a:r>
            <a:endParaRPr>
              <a:solidFill>
                <a:srgbClr val="869FB2"/>
              </a:solidFill>
            </a:endParaRPr>
          </a:p>
        </p:txBody>
      </p:sp>
      <p:sp>
        <p:nvSpPr>
          <p:cNvPr id="959" name="Google Shape;959;p65"/>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6">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Amico</a:t>
            </a:r>
            <a:endParaRPr>
              <a:solidFill>
                <a:srgbClr val="869FB2"/>
              </a:solidFill>
            </a:endParaRPr>
          </a:p>
        </p:txBody>
      </p:sp>
      <p:sp>
        <p:nvSpPr>
          <p:cNvPr id="960" name="Google Shape;960;p65"/>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7">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Bro</a:t>
            </a:r>
            <a:endParaRPr>
              <a:solidFill>
                <a:srgbClr val="869FB2"/>
              </a:solidFill>
            </a:endParaRPr>
          </a:p>
        </p:txBody>
      </p:sp>
      <p:sp>
        <p:nvSpPr>
          <p:cNvPr id="961" name="Google Shape;961;p65"/>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8">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Rafiki</a:t>
            </a:r>
            <a:endParaRPr>
              <a:solidFill>
                <a:srgbClr val="869FB2"/>
              </a:solidFill>
            </a:endParaRPr>
          </a:p>
        </p:txBody>
      </p:sp>
      <p:pic>
        <p:nvPicPr>
          <p:cNvPr id="962" name="Google Shape;962;p65"/>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963" name="Google Shape;963;p65"/>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964" name="Google Shape;964;p65"/>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965" name="Google Shape;965;p65"/>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966" name="Google Shape;966;p65"/>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a:solidFill>
                  <a:srgbClr val="869FB2"/>
                </a:solidFill>
                <a:uFill>
                  <a:noFill/>
                </a:uFill>
                <a:hlinkClick r:id="rId1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0"/>
        <p:cNvGrpSpPr/>
        <p:nvPr/>
      </p:nvGrpSpPr>
      <p:grpSpPr>
        <a:xfrm>
          <a:off x="0" y="0"/>
          <a:ext cx="0" cy="0"/>
          <a:chOff x="0" y="0"/>
          <a:chExt cx="0" cy="0"/>
        </a:xfrm>
      </p:grpSpPr>
      <p:sp>
        <p:nvSpPr>
          <p:cNvPr id="971" name="Google Shape;971;p66"/>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 sz="1100">
                <a:solidFill>
                  <a:srgbClr val="FFFFFF"/>
                </a:solidFill>
              </a:rPr>
              <a:t>You can easily</a:t>
            </a:r>
            <a:r>
              <a:rPr lang="es" sz="1100">
                <a:solidFill>
                  <a:srgbClr val="435D74"/>
                </a:solidFill>
              </a:rPr>
              <a:t> </a:t>
            </a:r>
            <a:r>
              <a:rPr lang="es" sz="1100">
                <a:solidFill>
                  <a:srgbClr val="869FB2"/>
                </a:solidFill>
              </a:rPr>
              <a:t>resize</a:t>
            </a:r>
            <a:r>
              <a:rPr lang="es" sz="1100">
                <a:solidFill>
                  <a:srgbClr val="435D74"/>
                </a:solidFill>
              </a:rPr>
              <a:t> </a:t>
            </a:r>
            <a:r>
              <a:rPr lang="es" sz="1100">
                <a:solidFill>
                  <a:srgbClr val="FFFFFF"/>
                </a:solidFill>
              </a:rPr>
              <a:t>these resources without losing quality. To</a:t>
            </a:r>
            <a:r>
              <a:rPr lang="es" sz="1100">
                <a:solidFill>
                  <a:srgbClr val="435D74"/>
                </a:solidFill>
              </a:rPr>
              <a:t> </a:t>
            </a:r>
            <a:r>
              <a:rPr lang="es" sz="1100">
                <a:solidFill>
                  <a:srgbClr val="869FB2"/>
                </a:solidFill>
              </a:rPr>
              <a:t>change the color</a:t>
            </a:r>
            <a:r>
              <a:rPr lang="es" sz="1100">
                <a:solidFill>
                  <a:srgbClr val="FFFFFF"/>
                </a:solidFill>
              </a:rPr>
              <a:t>, just ungroup the resource and click on the object you want to change. Then, click on the paint bucket and select the color you want. Group the resource again when you’re done. You can also look for more </a:t>
            </a:r>
            <a:r>
              <a:rPr lang="es" sz="1100">
                <a:solidFill>
                  <a:srgbClr val="869FB2"/>
                </a:solidFill>
                <a:uFill>
                  <a:noFill/>
                </a:uFil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infographics</a:t>
            </a:r>
            <a:r>
              <a:rPr lang="es" sz="1100">
                <a:solidFill>
                  <a:srgbClr val="FFFFFF"/>
                </a:solidFill>
              </a:rPr>
              <a:t> on Slidesgo.</a:t>
            </a:r>
            <a:endParaRPr sz="1100">
              <a:solidFill>
                <a:srgbClr val="FFFFFF"/>
              </a:solidFill>
            </a:endParaRPr>
          </a:p>
        </p:txBody>
      </p:sp>
      <p:grpSp>
        <p:nvGrpSpPr>
          <p:cNvPr id="972" name="Google Shape;972;p66"/>
          <p:cNvGrpSpPr/>
          <p:nvPr/>
        </p:nvGrpSpPr>
        <p:grpSpPr>
          <a:xfrm>
            <a:off x="5082708" y="3095784"/>
            <a:ext cx="442841" cy="514271"/>
            <a:chOff x="4727025" y="1332775"/>
            <a:chExt cx="59900" cy="69625"/>
          </a:xfrm>
        </p:grpSpPr>
        <p:sp>
          <p:nvSpPr>
            <p:cNvPr id="973" name="Google Shape;973;p66"/>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66"/>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 name="Google Shape;975;p66"/>
          <p:cNvGrpSpPr/>
          <p:nvPr/>
        </p:nvGrpSpPr>
        <p:grpSpPr>
          <a:xfrm>
            <a:off x="5758025" y="2343272"/>
            <a:ext cx="500909" cy="500899"/>
            <a:chOff x="4820425" y="1329900"/>
            <a:chExt cx="70175" cy="70350"/>
          </a:xfrm>
        </p:grpSpPr>
        <p:sp>
          <p:nvSpPr>
            <p:cNvPr id="976" name="Google Shape;976;p66"/>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66"/>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66"/>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66"/>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 name="Google Shape;980;p66"/>
          <p:cNvGrpSpPr/>
          <p:nvPr/>
        </p:nvGrpSpPr>
        <p:grpSpPr>
          <a:xfrm>
            <a:off x="6410648" y="2355062"/>
            <a:ext cx="538135" cy="493119"/>
            <a:chOff x="4903200" y="1331525"/>
            <a:chExt cx="73575" cy="67425"/>
          </a:xfrm>
        </p:grpSpPr>
        <p:sp>
          <p:nvSpPr>
            <p:cNvPr id="981" name="Google Shape;981;p66"/>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982" name="Google Shape;982;p66"/>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 name="Google Shape;983;p66"/>
          <p:cNvGrpSpPr/>
          <p:nvPr/>
        </p:nvGrpSpPr>
        <p:grpSpPr>
          <a:xfrm>
            <a:off x="5670599" y="3097040"/>
            <a:ext cx="544563" cy="511895"/>
            <a:chOff x="4815575" y="1416800"/>
            <a:chExt cx="73750" cy="71400"/>
          </a:xfrm>
        </p:grpSpPr>
        <p:sp>
          <p:nvSpPr>
            <p:cNvPr id="984" name="Google Shape;984;p66"/>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66"/>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66"/>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 name="Google Shape;987;p66"/>
          <p:cNvGrpSpPr/>
          <p:nvPr/>
        </p:nvGrpSpPr>
        <p:grpSpPr>
          <a:xfrm>
            <a:off x="6367224" y="3096746"/>
            <a:ext cx="602914" cy="512477"/>
            <a:chOff x="4902475" y="1418875"/>
            <a:chExt cx="74500" cy="63775"/>
          </a:xfrm>
        </p:grpSpPr>
        <p:sp>
          <p:nvSpPr>
            <p:cNvPr id="988" name="Google Shape;988;p66"/>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66"/>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 name="Google Shape;990;p66"/>
          <p:cNvGrpSpPr/>
          <p:nvPr/>
        </p:nvGrpSpPr>
        <p:grpSpPr>
          <a:xfrm>
            <a:off x="5783096" y="3835985"/>
            <a:ext cx="515391" cy="525699"/>
            <a:chOff x="4818100" y="1507675"/>
            <a:chExt cx="71225" cy="71625"/>
          </a:xfrm>
        </p:grpSpPr>
        <p:sp>
          <p:nvSpPr>
            <p:cNvPr id="991" name="Google Shape;991;p66"/>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66"/>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66"/>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66"/>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66"/>
          <p:cNvGrpSpPr/>
          <p:nvPr/>
        </p:nvGrpSpPr>
        <p:grpSpPr>
          <a:xfrm>
            <a:off x="5121199" y="3857517"/>
            <a:ext cx="522956" cy="489869"/>
            <a:chOff x="4721450" y="1509475"/>
            <a:chExt cx="79350" cy="74325"/>
          </a:xfrm>
        </p:grpSpPr>
        <p:sp>
          <p:nvSpPr>
            <p:cNvPr id="996" name="Google Shape;996;p66"/>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66"/>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66"/>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66"/>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 name="Google Shape;1000;p66"/>
          <p:cNvGrpSpPr/>
          <p:nvPr/>
        </p:nvGrpSpPr>
        <p:grpSpPr>
          <a:xfrm>
            <a:off x="6444441" y="3837269"/>
            <a:ext cx="525704" cy="535436"/>
            <a:chOff x="4906800" y="1507500"/>
            <a:chExt cx="70350" cy="71075"/>
          </a:xfrm>
        </p:grpSpPr>
        <p:sp>
          <p:nvSpPr>
            <p:cNvPr id="1001" name="Google Shape;1001;p66"/>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66"/>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66"/>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66"/>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66"/>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 name="Google Shape;1006;p66"/>
          <p:cNvGrpSpPr/>
          <p:nvPr/>
        </p:nvGrpSpPr>
        <p:grpSpPr>
          <a:xfrm>
            <a:off x="4477263" y="2343250"/>
            <a:ext cx="508054" cy="508095"/>
            <a:chOff x="3736598" y="2170606"/>
            <a:chExt cx="404889" cy="404889"/>
          </a:xfrm>
        </p:grpSpPr>
        <p:sp>
          <p:nvSpPr>
            <p:cNvPr id="1007" name="Google Shape;1007;p66"/>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66"/>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66"/>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66"/>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 name="Google Shape;1011;p66"/>
          <p:cNvGrpSpPr/>
          <p:nvPr/>
        </p:nvGrpSpPr>
        <p:grpSpPr>
          <a:xfrm>
            <a:off x="3765303" y="2343345"/>
            <a:ext cx="575790" cy="507904"/>
            <a:chOff x="3161917" y="2170682"/>
            <a:chExt cx="458870" cy="404737"/>
          </a:xfrm>
        </p:grpSpPr>
        <p:sp>
          <p:nvSpPr>
            <p:cNvPr id="1012" name="Google Shape;1012;p66"/>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013" name="Google Shape;1013;p66"/>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6"/>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 name="Google Shape;1015;p66"/>
          <p:cNvGrpSpPr/>
          <p:nvPr/>
        </p:nvGrpSpPr>
        <p:grpSpPr>
          <a:xfrm>
            <a:off x="3792833" y="3103717"/>
            <a:ext cx="520730" cy="498567"/>
            <a:chOff x="3179914" y="2889488"/>
            <a:chExt cx="422876" cy="404911"/>
          </a:xfrm>
        </p:grpSpPr>
        <p:sp>
          <p:nvSpPr>
            <p:cNvPr id="1016" name="Google Shape;1016;p66"/>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66"/>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66"/>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6"/>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66"/>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66"/>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66"/>
          <p:cNvGrpSpPr/>
          <p:nvPr/>
        </p:nvGrpSpPr>
        <p:grpSpPr>
          <a:xfrm>
            <a:off x="4421513" y="3103677"/>
            <a:ext cx="516145" cy="498648"/>
            <a:chOff x="3729467" y="2889422"/>
            <a:chExt cx="419153" cy="404977"/>
          </a:xfrm>
        </p:grpSpPr>
        <p:sp>
          <p:nvSpPr>
            <p:cNvPr id="1023" name="Google Shape;1023;p66"/>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66"/>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66"/>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6"/>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66"/>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66"/>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6"/>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 name="Google Shape;1030;p66"/>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6"/>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66"/>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6"/>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 name="Google Shape;1034;p66"/>
          <p:cNvGrpSpPr/>
          <p:nvPr/>
        </p:nvGrpSpPr>
        <p:grpSpPr>
          <a:xfrm>
            <a:off x="7141841" y="2550562"/>
            <a:ext cx="166473" cy="141497"/>
            <a:chOff x="4660325" y="1866850"/>
            <a:chExt cx="68350" cy="58100"/>
          </a:xfrm>
        </p:grpSpPr>
        <p:sp>
          <p:nvSpPr>
            <p:cNvPr id="1035" name="Google Shape;1035;p66"/>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6"/>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6"/>
          <p:cNvGrpSpPr/>
          <p:nvPr/>
        </p:nvGrpSpPr>
        <p:grpSpPr>
          <a:xfrm>
            <a:off x="7451186" y="2576286"/>
            <a:ext cx="162515" cy="90049"/>
            <a:chOff x="4791775" y="1877500"/>
            <a:chExt cx="66725" cy="36975"/>
          </a:xfrm>
        </p:grpSpPr>
        <p:sp>
          <p:nvSpPr>
            <p:cNvPr id="1038" name="Google Shape;1038;p66"/>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6"/>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 name="Google Shape;1040;p66"/>
          <p:cNvGrpSpPr/>
          <p:nvPr/>
        </p:nvGrpSpPr>
        <p:grpSpPr>
          <a:xfrm>
            <a:off x="7772899" y="2576286"/>
            <a:ext cx="144979" cy="90049"/>
            <a:chOff x="4923925" y="1877500"/>
            <a:chExt cx="59525" cy="36975"/>
          </a:xfrm>
        </p:grpSpPr>
        <p:sp>
          <p:nvSpPr>
            <p:cNvPr id="1041" name="Google Shape;1041;p66"/>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6"/>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66"/>
          <p:cNvGrpSpPr/>
          <p:nvPr/>
        </p:nvGrpSpPr>
        <p:grpSpPr>
          <a:xfrm>
            <a:off x="8067390" y="2558477"/>
            <a:ext cx="141447" cy="125667"/>
            <a:chOff x="5058450" y="1870100"/>
            <a:chExt cx="58075" cy="51600"/>
          </a:xfrm>
        </p:grpSpPr>
        <p:sp>
          <p:nvSpPr>
            <p:cNvPr id="1044" name="Google Shape;1044;p66"/>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6"/>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 name="Google Shape;1046;p66"/>
          <p:cNvGrpSpPr/>
          <p:nvPr/>
        </p:nvGrpSpPr>
        <p:grpSpPr>
          <a:xfrm>
            <a:off x="7481905" y="2980885"/>
            <a:ext cx="101077" cy="107645"/>
            <a:chOff x="4811425" y="2065025"/>
            <a:chExt cx="41500" cy="44200"/>
          </a:xfrm>
        </p:grpSpPr>
        <p:sp>
          <p:nvSpPr>
            <p:cNvPr id="1047" name="Google Shape;1047;p66"/>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6"/>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66"/>
          <p:cNvGrpSpPr/>
          <p:nvPr/>
        </p:nvGrpSpPr>
        <p:grpSpPr>
          <a:xfrm>
            <a:off x="7774342" y="2981098"/>
            <a:ext cx="120867" cy="107218"/>
            <a:chOff x="4929875" y="2065025"/>
            <a:chExt cx="49625" cy="44025"/>
          </a:xfrm>
        </p:grpSpPr>
        <p:sp>
          <p:nvSpPr>
            <p:cNvPr id="1050" name="Google Shape;1050;p66"/>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6"/>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66"/>
          <p:cNvGrpSpPr/>
          <p:nvPr/>
        </p:nvGrpSpPr>
        <p:grpSpPr>
          <a:xfrm>
            <a:off x="8103011" y="2984112"/>
            <a:ext cx="70206" cy="101191"/>
            <a:chOff x="5083925" y="2066350"/>
            <a:chExt cx="28825" cy="41550"/>
          </a:xfrm>
        </p:grpSpPr>
        <p:sp>
          <p:nvSpPr>
            <p:cNvPr id="1053" name="Google Shape;1053;p66"/>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6"/>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 name="Google Shape;1055;p66"/>
          <p:cNvGrpSpPr/>
          <p:nvPr/>
        </p:nvGrpSpPr>
        <p:grpSpPr>
          <a:xfrm>
            <a:off x="7134565" y="2999759"/>
            <a:ext cx="181026" cy="69896"/>
            <a:chOff x="4659775" y="2072775"/>
            <a:chExt cx="74325" cy="28700"/>
          </a:xfrm>
        </p:grpSpPr>
        <p:sp>
          <p:nvSpPr>
            <p:cNvPr id="1056" name="Google Shape;1056;p66"/>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6"/>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6"/>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66"/>
          <p:cNvGrpSpPr/>
          <p:nvPr/>
        </p:nvGrpSpPr>
        <p:grpSpPr>
          <a:xfrm>
            <a:off x="8054421" y="2790324"/>
            <a:ext cx="167387" cy="89197"/>
            <a:chOff x="4662475" y="1976500"/>
            <a:chExt cx="68725" cy="36625"/>
          </a:xfrm>
        </p:grpSpPr>
        <p:sp>
          <p:nvSpPr>
            <p:cNvPr id="1060" name="Google Shape;1060;p66"/>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6"/>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6"/>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66"/>
          <p:cNvGrpSpPr/>
          <p:nvPr/>
        </p:nvGrpSpPr>
        <p:grpSpPr>
          <a:xfrm>
            <a:off x="7751326" y="2793764"/>
            <a:ext cx="166899" cy="82317"/>
            <a:chOff x="4920150" y="1977875"/>
            <a:chExt cx="68525" cy="33800"/>
          </a:xfrm>
        </p:grpSpPr>
        <p:sp>
          <p:nvSpPr>
            <p:cNvPr id="1064" name="Google Shape;1064;p66"/>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6"/>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6"/>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 name="Google Shape;1067;p66"/>
          <p:cNvGrpSpPr/>
          <p:nvPr/>
        </p:nvGrpSpPr>
        <p:grpSpPr>
          <a:xfrm>
            <a:off x="7162483" y="3197682"/>
            <a:ext cx="125190" cy="127859"/>
            <a:chOff x="4676550" y="2160575"/>
            <a:chExt cx="51400" cy="52500"/>
          </a:xfrm>
        </p:grpSpPr>
        <p:sp>
          <p:nvSpPr>
            <p:cNvPr id="1068" name="Google Shape;1068;p66"/>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6"/>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6"/>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 name="Google Shape;1071;p66"/>
          <p:cNvGrpSpPr/>
          <p:nvPr/>
        </p:nvGrpSpPr>
        <p:grpSpPr>
          <a:xfrm>
            <a:off x="7459741" y="3204714"/>
            <a:ext cx="145405" cy="113794"/>
            <a:chOff x="4768325" y="2163475"/>
            <a:chExt cx="59700" cy="46725"/>
          </a:xfrm>
        </p:grpSpPr>
        <p:sp>
          <p:nvSpPr>
            <p:cNvPr id="1072" name="Google Shape;1072;p66"/>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66"/>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 name="Google Shape;1074;p66"/>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6"/>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66"/>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66"/>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6"/>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6"/>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 name="Google Shape;1080;p66"/>
          <p:cNvGrpSpPr/>
          <p:nvPr/>
        </p:nvGrpSpPr>
        <p:grpSpPr>
          <a:xfrm>
            <a:off x="7476059" y="3459808"/>
            <a:ext cx="112768" cy="106853"/>
            <a:chOff x="4768575" y="2253950"/>
            <a:chExt cx="46300" cy="43875"/>
          </a:xfrm>
        </p:grpSpPr>
        <p:sp>
          <p:nvSpPr>
            <p:cNvPr id="1081" name="Google Shape;1081;p66"/>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6"/>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 name="Google Shape;1083;p66"/>
          <p:cNvGrpSpPr/>
          <p:nvPr/>
        </p:nvGrpSpPr>
        <p:grpSpPr>
          <a:xfrm>
            <a:off x="7775682" y="3948834"/>
            <a:ext cx="118187" cy="146246"/>
            <a:chOff x="4960900" y="2433225"/>
            <a:chExt cx="48525" cy="60050"/>
          </a:xfrm>
        </p:grpSpPr>
        <p:sp>
          <p:nvSpPr>
            <p:cNvPr id="1084" name="Google Shape;1084;p66"/>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66"/>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 name="Google Shape;1086;p66"/>
          <p:cNvGrpSpPr/>
          <p:nvPr/>
        </p:nvGrpSpPr>
        <p:grpSpPr>
          <a:xfrm>
            <a:off x="7464247" y="4212895"/>
            <a:ext cx="136394" cy="143810"/>
            <a:chOff x="4854075" y="2527625"/>
            <a:chExt cx="56000" cy="59050"/>
          </a:xfrm>
        </p:grpSpPr>
        <p:sp>
          <p:nvSpPr>
            <p:cNvPr id="1087" name="Google Shape;1087;p66"/>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6"/>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 name="Google Shape;1089;p66"/>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66"/>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6"/>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 name="Google Shape;1092;p66"/>
          <p:cNvGrpSpPr/>
          <p:nvPr/>
        </p:nvGrpSpPr>
        <p:grpSpPr>
          <a:xfrm>
            <a:off x="8088458" y="3676639"/>
            <a:ext cx="99312" cy="160797"/>
            <a:chOff x="5059700" y="2334775"/>
            <a:chExt cx="40775" cy="66025"/>
          </a:xfrm>
        </p:grpSpPr>
        <p:sp>
          <p:nvSpPr>
            <p:cNvPr id="1093" name="Google Shape;1093;p66"/>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6"/>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66"/>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66"/>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66"/>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6"/>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66"/>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66"/>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6"/>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66"/>
          <p:cNvGrpSpPr/>
          <p:nvPr/>
        </p:nvGrpSpPr>
        <p:grpSpPr>
          <a:xfrm>
            <a:off x="8045622" y="3941771"/>
            <a:ext cx="184984" cy="160371"/>
            <a:chOff x="5037700" y="2430325"/>
            <a:chExt cx="75950" cy="65850"/>
          </a:xfrm>
        </p:grpSpPr>
        <p:sp>
          <p:nvSpPr>
            <p:cNvPr id="1103" name="Google Shape;1103;p66"/>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6"/>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66"/>
          <p:cNvGrpSpPr/>
          <p:nvPr/>
        </p:nvGrpSpPr>
        <p:grpSpPr>
          <a:xfrm>
            <a:off x="7465128" y="3708223"/>
            <a:ext cx="173014" cy="97629"/>
            <a:chOff x="4756975" y="2341800"/>
            <a:chExt cx="91975" cy="51925"/>
          </a:xfrm>
        </p:grpSpPr>
        <p:sp>
          <p:nvSpPr>
            <p:cNvPr id="1106" name="Google Shape;1106;p66"/>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6"/>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6"/>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6"/>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6"/>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6"/>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6"/>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6"/>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66"/>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6"/>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6"/>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6"/>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6"/>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6"/>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6"/>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6"/>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6"/>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6"/>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6"/>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6"/>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 name="Google Shape;1126;p66"/>
          <p:cNvGrpSpPr/>
          <p:nvPr/>
        </p:nvGrpSpPr>
        <p:grpSpPr>
          <a:xfrm>
            <a:off x="7732065" y="4196920"/>
            <a:ext cx="212497" cy="175761"/>
            <a:chOff x="4943575" y="2516350"/>
            <a:chExt cx="98675" cy="81700"/>
          </a:xfrm>
        </p:grpSpPr>
        <p:sp>
          <p:nvSpPr>
            <p:cNvPr id="1127" name="Google Shape;1127;p66"/>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6"/>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6"/>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6"/>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6"/>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6"/>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6"/>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6"/>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6"/>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66"/>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66"/>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6"/>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6"/>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6"/>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66"/>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66"/>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6"/>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6"/>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6"/>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6"/>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6"/>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6"/>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6"/>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6"/>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6"/>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6"/>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6"/>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6"/>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66"/>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6"/>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66"/>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66"/>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6"/>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6"/>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6"/>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6"/>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6"/>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6"/>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66"/>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6"/>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6"/>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6"/>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66"/>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6"/>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66"/>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6"/>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6"/>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66"/>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66"/>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6"/>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66"/>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66"/>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6"/>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66"/>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66"/>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6"/>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66"/>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66"/>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6"/>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66"/>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66"/>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6"/>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6"/>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66"/>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66"/>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6"/>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6"/>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66"/>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66"/>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6"/>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6"/>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66"/>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66"/>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6"/>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6"/>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66"/>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66"/>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6"/>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5" name="Google Shape;1205;p66"/>
          <p:cNvGrpSpPr/>
          <p:nvPr/>
        </p:nvGrpSpPr>
        <p:grpSpPr>
          <a:xfrm>
            <a:off x="1990126" y="3423163"/>
            <a:ext cx="965351" cy="134611"/>
            <a:chOff x="4411970" y="2962952"/>
            <a:chExt cx="706544" cy="104212"/>
          </a:xfrm>
        </p:grpSpPr>
        <p:sp>
          <p:nvSpPr>
            <p:cNvPr id="1206" name="Google Shape;1206;p66"/>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6"/>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6"/>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6"/>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 name="Google Shape;1210;p66"/>
          <p:cNvGrpSpPr/>
          <p:nvPr/>
        </p:nvGrpSpPr>
        <p:grpSpPr>
          <a:xfrm>
            <a:off x="1990126" y="3012077"/>
            <a:ext cx="960158" cy="289172"/>
            <a:chOff x="4411970" y="2726085"/>
            <a:chExt cx="643107" cy="193659"/>
          </a:xfrm>
        </p:grpSpPr>
        <p:sp>
          <p:nvSpPr>
            <p:cNvPr id="1211" name="Google Shape;1211;p66"/>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6"/>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6"/>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66"/>
          <p:cNvGrpSpPr/>
          <p:nvPr/>
        </p:nvGrpSpPr>
        <p:grpSpPr>
          <a:xfrm>
            <a:off x="993018" y="3278187"/>
            <a:ext cx="833173" cy="259209"/>
            <a:chOff x="4411970" y="4340222"/>
            <a:chExt cx="779467" cy="242683"/>
          </a:xfrm>
        </p:grpSpPr>
        <p:sp>
          <p:nvSpPr>
            <p:cNvPr id="1215" name="Google Shape;1215;p66"/>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6"/>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66"/>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66"/>
          <p:cNvGrpSpPr/>
          <p:nvPr/>
        </p:nvGrpSpPr>
        <p:grpSpPr>
          <a:xfrm>
            <a:off x="1990126" y="2673933"/>
            <a:ext cx="965160" cy="216230"/>
            <a:chOff x="4411970" y="2468674"/>
            <a:chExt cx="747317" cy="167425"/>
          </a:xfrm>
        </p:grpSpPr>
        <p:sp>
          <p:nvSpPr>
            <p:cNvPr id="1219" name="Google Shape;1219;p66"/>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66"/>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 name="Google Shape;1221;p66"/>
          <p:cNvGrpSpPr/>
          <p:nvPr/>
        </p:nvGrpSpPr>
        <p:grpSpPr>
          <a:xfrm>
            <a:off x="988873" y="2578650"/>
            <a:ext cx="810451" cy="319148"/>
            <a:chOff x="4411970" y="3686602"/>
            <a:chExt cx="797845" cy="314215"/>
          </a:xfrm>
        </p:grpSpPr>
        <p:sp>
          <p:nvSpPr>
            <p:cNvPr id="1222" name="Google Shape;1222;p66"/>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66"/>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66"/>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6"/>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6"/>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7" name="Google Shape;1227;p66"/>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8" name="Google Shape;1228;p66"/>
          <p:cNvGrpSpPr/>
          <p:nvPr/>
        </p:nvGrpSpPr>
        <p:grpSpPr>
          <a:xfrm>
            <a:off x="988970" y="2333174"/>
            <a:ext cx="1970333" cy="208784"/>
            <a:chOff x="6336019" y="3733725"/>
            <a:chExt cx="2566206" cy="351310"/>
          </a:xfrm>
        </p:grpSpPr>
        <p:sp>
          <p:nvSpPr>
            <p:cNvPr id="1229" name="Google Shape;1229;p66"/>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6"/>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6"/>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6"/>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66"/>
          <p:cNvGrpSpPr/>
          <p:nvPr/>
        </p:nvGrpSpPr>
        <p:grpSpPr>
          <a:xfrm>
            <a:off x="1990126" y="3940729"/>
            <a:ext cx="946551" cy="153200"/>
            <a:chOff x="4404545" y="3301592"/>
            <a:chExt cx="782403" cy="129272"/>
          </a:xfrm>
        </p:grpSpPr>
        <p:sp>
          <p:nvSpPr>
            <p:cNvPr id="1234" name="Google Shape;1234;p66"/>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6"/>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66"/>
          <p:cNvGrpSpPr/>
          <p:nvPr/>
        </p:nvGrpSpPr>
        <p:grpSpPr>
          <a:xfrm>
            <a:off x="1990126" y="3679688"/>
            <a:ext cx="962257" cy="139127"/>
            <a:chOff x="4411970" y="3131459"/>
            <a:chExt cx="710520" cy="117397"/>
          </a:xfrm>
        </p:grpSpPr>
        <p:sp>
          <p:nvSpPr>
            <p:cNvPr id="1237" name="Google Shape;1237;p66"/>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6"/>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9" name="Google Shape;1239;p66"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0" name="Google Shape;1240;p66"/>
          <p:cNvGrpSpPr/>
          <p:nvPr/>
        </p:nvGrpSpPr>
        <p:grpSpPr>
          <a:xfrm>
            <a:off x="990271" y="3614482"/>
            <a:ext cx="823838" cy="458988"/>
            <a:chOff x="4411970" y="1801825"/>
            <a:chExt cx="734586" cy="409262"/>
          </a:xfrm>
        </p:grpSpPr>
        <p:sp>
          <p:nvSpPr>
            <p:cNvPr id="1241" name="Google Shape;1241;p66"/>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6"/>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 name="Google Shape;1243;p66"/>
          <p:cNvGrpSpPr/>
          <p:nvPr/>
        </p:nvGrpSpPr>
        <p:grpSpPr>
          <a:xfrm>
            <a:off x="990271" y="4162908"/>
            <a:ext cx="856348" cy="212039"/>
            <a:chOff x="4411970" y="2233974"/>
            <a:chExt cx="763574" cy="189068"/>
          </a:xfrm>
        </p:grpSpPr>
        <p:sp>
          <p:nvSpPr>
            <p:cNvPr id="1244" name="Google Shape;1244;p66"/>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6"/>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 name="Google Shape;1246;p66"/>
          <p:cNvGrpSpPr/>
          <p:nvPr/>
        </p:nvGrpSpPr>
        <p:grpSpPr>
          <a:xfrm>
            <a:off x="3100467" y="2338244"/>
            <a:ext cx="511602" cy="511602"/>
            <a:chOff x="5681300" y="2527788"/>
            <a:chExt cx="805800" cy="805800"/>
          </a:xfrm>
        </p:grpSpPr>
        <p:sp>
          <p:nvSpPr>
            <p:cNvPr id="1247" name="Google Shape;1247;p66"/>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6"/>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9" name="Google Shape;1249;p66"/>
          <p:cNvGrpSpPr/>
          <p:nvPr/>
        </p:nvGrpSpPr>
        <p:grpSpPr>
          <a:xfrm>
            <a:off x="3097662" y="3104827"/>
            <a:ext cx="513021" cy="512935"/>
            <a:chOff x="4049800" y="640400"/>
            <a:chExt cx="858900" cy="858900"/>
          </a:xfrm>
        </p:grpSpPr>
        <p:sp>
          <p:nvSpPr>
            <p:cNvPr id="1250" name="Google Shape;1250;p66"/>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6"/>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66"/>
          <p:cNvGrpSpPr/>
          <p:nvPr/>
        </p:nvGrpSpPr>
        <p:grpSpPr>
          <a:xfrm>
            <a:off x="3014861" y="3756719"/>
            <a:ext cx="686489" cy="686585"/>
            <a:chOff x="5080188" y="927900"/>
            <a:chExt cx="961200" cy="961200"/>
          </a:xfrm>
        </p:grpSpPr>
        <p:sp>
          <p:nvSpPr>
            <p:cNvPr id="1253" name="Google Shape;1253;p66"/>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6"/>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6"/>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6"/>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6"/>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6"/>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6"/>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6"/>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1" name="Google Shape;1261;p66"/>
          <p:cNvGrpSpPr/>
          <p:nvPr/>
        </p:nvGrpSpPr>
        <p:grpSpPr>
          <a:xfrm>
            <a:off x="3798012" y="3849448"/>
            <a:ext cx="510373" cy="510937"/>
            <a:chOff x="7508249" y="1522825"/>
            <a:chExt cx="1326332" cy="1322987"/>
          </a:xfrm>
        </p:grpSpPr>
        <p:sp>
          <p:nvSpPr>
            <p:cNvPr id="1262" name="Google Shape;1262;p66"/>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6"/>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6"/>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6"/>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6"/>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6"/>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6"/>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6"/>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6"/>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6"/>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66"/>
          <p:cNvGrpSpPr/>
          <p:nvPr/>
        </p:nvGrpSpPr>
        <p:grpSpPr>
          <a:xfrm>
            <a:off x="4489605" y="3850853"/>
            <a:ext cx="492652" cy="503348"/>
            <a:chOff x="6039282" y="1042577"/>
            <a:chExt cx="734315" cy="731929"/>
          </a:xfrm>
        </p:grpSpPr>
        <p:sp>
          <p:nvSpPr>
            <p:cNvPr id="1273" name="Google Shape;1273;p66"/>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6"/>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6"/>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6"/>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6"/>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6"/>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6"/>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6"/>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6"/>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6"/>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6"/>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6"/>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6"/>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6"/>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6"/>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6"/>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6"/>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6"/>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6"/>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6"/>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6"/>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4" name="Google Shape;1294;p66"/>
          <p:cNvGrpSpPr/>
          <p:nvPr/>
        </p:nvGrpSpPr>
        <p:grpSpPr>
          <a:xfrm>
            <a:off x="5130019" y="2346894"/>
            <a:ext cx="483304" cy="504902"/>
            <a:chOff x="1825800" y="1651625"/>
            <a:chExt cx="568125" cy="591775"/>
          </a:xfrm>
        </p:grpSpPr>
        <p:sp>
          <p:nvSpPr>
            <p:cNvPr id="1295" name="Google Shape;1295;p66"/>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6"/>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6"/>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6"/>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6"/>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6"/>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01" name="Google Shape;1301;p66"/>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6"/>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6"/>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6"/>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6"/>
          <p:cNvSpPr txBox="1">
            <a:spLocks noGrp="1"/>
          </p:cNvSpPr>
          <p:nvPr>
            <p:ph type="title" idx="4294967295"/>
          </p:nvPr>
        </p:nvSpPr>
        <p:spPr>
          <a:xfrm>
            <a:off x="1068100" y="92912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s">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09"/>
        <p:cNvGrpSpPr/>
        <p:nvPr/>
      </p:nvGrpSpPr>
      <p:grpSpPr>
        <a:xfrm>
          <a:off x="0" y="0"/>
          <a:ext cx="0" cy="0"/>
          <a:chOff x="0" y="0"/>
          <a:chExt cx="0" cy="0"/>
        </a:xfrm>
      </p:grpSpPr>
      <p:grpSp>
        <p:nvGrpSpPr>
          <p:cNvPr id="1310" name="Google Shape;1310;p67"/>
          <p:cNvGrpSpPr/>
          <p:nvPr/>
        </p:nvGrpSpPr>
        <p:grpSpPr>
          <a:xfrm>
            <a:off x="745571" y="1168666"/>
            <a:ext cx="2492868" cy="1379876"/>
            <a:chOff x="2654821" y="2311071"/>
            <a:chExt cx="2279715" cy="1262120"/>
          </a:xfrm>
        </p:grpSpPr>
        <p:grpSp>
          <p:nvGrpSpPr>
            <p:cNvPr id="1311" name="Google Shape;1311;p67"/>
            <p:cNvGrpSpPr/>
            <p:nvPr/>
          </p:nvGrpSpPr>
          <p:grpSpPr>
            <a:xfrm>
              <a:off x="4034269" y="2840745"/>
              <a:ext cx="40212" cy="36437"/>
              <a:chOff x="4293400" y="2574725"/>
              <a:chExt cx="84425" cy="80100"/>
            </a:xfrm>
          </p:grpSpPr>
          <p:sp>
            <p:nvSpPr>
              <p:cNvPr id="1312" name="Google Shape;1312;p67"/>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13" name="Google Shape;1313;p67"/>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67"/>
            <p:cNvGrpSpPr/>
            <p:nvPr/>
          </p:nvGrpSpPr>
          <p:grpSpPr>
            <a:xfrm>
              <a:off x="3894606" y="2334874"/>
              <a:ext cx="913198" cy="518984"/>
              <a:chOff x="4000175" y="1462675"/>
              <a:chExt cx="1917275" cy="1140875"/>
            </a:xfrm>
          </p:grpSpPr>
          <p:sp>
            <p:nvSpPr>
              <p:cNvPr id="1315" name="Google Shape;1315;p67"/>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16" name="Google Shape;1316;p67"/>
              <p:cNvGrpSpPr/>
              <p:nvPr/>
            </p:nvGrpSpPr>
            <p:grpSpPr>
              <a:xfrm>
                <a:off x="4000175" y="1462675"/>
                <a:ext cx="1917275" cy="1140875"/>
                <a:chOff x="4000175" y="1462675"/>
                <a:chExt cx="1917275" cy="1140875"/>
              </a:xfrm>
            </p:grpSpPr>
            <p:sp>
              <p:nvSpPr>
                <p:cNvPr id="1317" name="Google Shape;1317;p67"/>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18" name="Google Shape;1318;p67"/>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7"/>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7"/>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7"/>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22" name="Google Shape;1322;p67"/>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23" name="Google Shape;1323;p67"/>
            <p:cNvGrpSpPr/>
            <p:nvPr/>
          </p:nvGrpSpPr>
          <p:grpSpPr>
            <a:xfrm>
              <a:off x="3875768" y="2846704"/>
              <a:ext cx="44796" cy="47366"/>
              <a:chOff x="3960625" y="2587825"/>
              <a:chExt cx="94050" cy="104125"/>
            </a:xfrm>
          </p:grpSpPr>
          <p:sp>
            <p:nvSpPr>
              <p:cNvPr id="1324" name="Google Shape;1324;p67"/>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325" name="Google Shape;1325;p67"/>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 name="Google Shape;1326;p67"/>
            <p:cNvGrpSpPr/>
            <p:nvPr/>
          </p:nvGrpSpPr>
          <p:grpSpPr>
            <a:xfrm>
              <a:off x="3782759" y="2807162"/>
              <a:ext cx="82686" cy="85487"/>
              <a:chOff x="3765350" y="2500900"/>
              <a:chExt cx="173600" cy="187925"/>
            </a:xfrm>
          </p:grpSpPr>
          <p:sp>
            <p:nvSpPr>
              <p:cNvPr id="1327" name="Google Shape;1327;p67"/>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328" name="Google Shape;1328;p67"/>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7"/>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7"/>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7"/>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7"/>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3" name="Google Shape;1333;p67"/>
            <p:cNvGrpSpPr/>
            <p:nvPr/>
          </p:nvGrpSpPr>
          <p:grpSpPr>
            <a:xfrm>
              <a:off x="3775674" y="2798496"/>
              <a:ext cx="40545" cy="23564"/>
              <a:chOff x="3750475" y="2481850"/>
              <a:chExt cx="85125" cy="51800"/>
            </a:xfrm>
          </p:grpSpPr>
          <p:sp>
            <p:nvSpPr>
              <p:cNvPr id="1334" name="Google Shape;1334;p67"/>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7"/>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336" name="Google Shape;1336;p67"/>
            <p:cNvGrpSpPr/>
            <p:nvPr/>
          </p:nvGrpSpPr>
          <p:grpSpPr>
            <a:xfrm>
              <a:off x="3716946" y="2776024"/>
              <a:ext cx="81971" cy="76912"/>
              <a:chOff x="3627175" y="2432450"/>
              <a:chExt cx="172100" cy="169075"/>
            </a:xfrm>
          </p:grpSpPr>
          <p:sp>
            <p:nvSpPr>
              <p:cNvPr id="1337" name="Google Shape;1337;p67"/>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7"/>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339" name="Google Shape;1339;p67"/>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340" name="Google Shape;1340;p67"/>
            <p:cNvGrpSpPr/>
            <p:nvPr/>
          </p:nvGrpSpPr>
          <p:grpSpPr>
            <a:xfrm>
              <a:off x="3685682" y="2845624"/>
              <a:ext cx="29311" cy="45055"/>
              <a:chOff x="3561536" y="2585450"/>
              <a:chExt cx="61539" cy="99045"/>
            </a:xfrm>
          </p:grpSpPr>
          <p:sp>
            <p:nvSpPr>
              <p:cNvPr id="1341" name="Google Shape;1341;p67"/>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7"/>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343" name="Google Shape;1343;p67"/>
            <p:cNvGrpSpPr/>
            <p:nvPr/>
          </p:nvGrpSpPr>
          <p:grpSpPr>
            <a:xfrm>
              <a:off x="3849905" y="2572252"/>
              <a:ext cx="74339" cy="119559"/>
              <a:chOff x="3906325" y="1984500"/>
              <a:chExt cx="156075" cy="262825"/>
            </a:xfrm>
          </p:grpSpPr>
          <p:sp>
            <p:nvSpPr>
              <p:cNvPr id="1344" name="Google Shape;1344;p67"/>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345" name="Google Shape;1345;p67"/>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67"/>
            <p:cNvGrpSpPr/>
            <p:nvPr/>
          </p:nvGrpSpPr>
          <p:grpSpPr>
            <a:xfrm>
              <a:off x="2654821" y="2414345"/>
              <a:ext cx="667570" cy="558731"/>
              <a:chOff x="1397225" y="1637375"/>
              <a:chExt cx="1401575" cy="1228250"/>
            </a:xfrm>
          </p:grpSpPr>
          <p:sp>
            <p:nvSpPr>
              <p:cNvPr id="1347" name="Google Shape;1347;p67"/>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348" name="Google Shape;1348;p67"/>
              <p:cNvGrpSpPr/>
              <p:nvPr/>
            </p:nvGrpSpPr>
            <p:grpSpPr>
              <a:xfrm>
                <a:off x="1397225" y="1637375"/>
                <a:ext cx="1398775" cy="1228250"/>
                <a:chOff x="1397225" y="1637375"/>
                <a:chExt cx="1398775" cy="1228250"/>
              </a:xfrm>
            </p:grpSpPr>
            <p:sp>
              <p:nvSpPr>
                <p:cNvPr id="1349" name="Google Shape;1349;p67"/>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7"/>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51" name="Google Shape;1351;p67"/>
            <p:cNvGrpSpPr/>
            <p:nvPr/>
          </p:nvGrpSpPr>
          <p:grpSpPr>
            <a:xfrm>
              <a:off x="3230417" y="3103734"/>
              <a:ext cx="282982" cy="280332"/>
              <a:chOff x="2605700" y="3152850"/>
              <a:chExt cx="594125" cy="616250"/>
            </a:xfrm>
          </p:grpSpPr>
          <p:sp>
            <p:nvSpPr>
              <p:cNvPr id="1352" name="Google Shape;1352;p67"/>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353" name="Google Shape;1353;p67"/>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354" name="Google Shape;1354;p67"/>
            <p:cNvGrpSpPr/>
            <p:nvPr/>
          </p:nvGrpSpPr>
          <p:grpSpPr>
            <a:xfrm>
              <a:off x="3265985" y="3226989"/>
              <a:ext cx="87151" cy="346202"/>
              <a:chOff x="2680375" y="3423800"/>
              <a:chExt cx="182975" cy="761050"/>
            </a:xfrm>
          </p:grpSpPr>
          <p:sp>
            <p:nvSpPr>
              <p:cNvPr id="1355" name="Google Shape;1355;p67"/>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356" name="Google Shape;1356;p67"/>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7" name="Google Shape;1357;p67"/>
            <p:cNvGrpSpPr/>
            <p:nvPr/>
          </p:nvGrpSpPr>
          <p:grpSpPr>
            <a:xfrm>
              <a:off x="3855466" y="3289811"/>
              <a:ext cx="112514" cy="94210"/>
              <a:chOff x="3918000" y="3561900"/>
              <a:chExt cx="236225" cy="207100"/>
            </a:xfrm>
          </p:grpSpPr>
          <p:sp>
            <p:nvSpPr>
              <p:cNvPr id="1358" name="Google Shape;1358;p67"/>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359" name="Google Shape;1359;p67"/>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0" name="Google Shape;1360;p67"/>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7"/>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7"/>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363" name="Google Shape;1363;p67"/>
            <p:cNvGrpSpPr/>
            <p:nvPr/>
          </p:nvGrpSpPr>
          <p:grpSpPr>
            <a:xfrm>
              <a:off x="2905224" y="2311071"/>
              <a:ext cx="596721" cy="528992"/>
              <a:chOff x="1922950" y="1410350"/>
              <a:chExt cx="1252825" cy="1162875"/>
            </a:xfrm>
          </p:grpSpPr>
          <p:sp>
            <p:nvSpPr>
              <p:cNvPr id="1364" name="Google Shape;1364;p67"/>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7"/>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7"/>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7"/>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7"/>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7"/>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7"/>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7"/>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7"/>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7"/>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7"/>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7"/>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7"/>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7"/>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7"/>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7"/>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380" name="Google Shape;1380;p67"/>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7"/>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7"/>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7"/>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7"/>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7"/>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7"/>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7"/>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7"/>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7"/>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7"/>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7"/>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7"/>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7"/>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7"/>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7"/>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7"/>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7"/>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7"/>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7"/>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400" name="Google Shape;1400;p67"/>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01" name="Google Shape;1401;p67"/>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 name="Google Shape;1402;p67"/>
            <p:cNvGrpSpPr/>
            <p:nvPr/>
          </p:nvGrpSpPr>
          <p:grpSpPr>
            <a:xfrm>
              <a:off x="3280929" y="3294542"/>
              <a:ext cx="109894" cy="272224"/>
              <a:chOff x="2711750" y="3572300"/>
              <a:chExt cx="230725" cy="598425"/>
            </a:xfrm>
          </p:grpSpPr>
          <p:sp>
            <p:nvSpPr>
              <p:cNvPr id="1403" name="Google Shape;1403;p67"/>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7"/>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5" name="Google Shape;1405;p67"/>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6" name="Google Shape;1406;p67"/>
            <p:cNvGrpSpPr/>
            <p:nvPr/>
          </p:nvGrpSpPr>
          <p:grpSpPr>
            <a:xfrm>
              <a:off x="3790439" y="2408636"/>
              <a:ext cx="73017" cy="75684"/>
              <a:chOff x="3781475" y="1624825"/>
              <a:chExt cx="153300" cy="166375"/>
            </a:xfrm>
          </p:grpSpPr>
          <p:sp>
            <p:nvSpPr>
              <p:cNvPr id="1407" name="Google Shape;1407;p67"/>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7"/>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7"/>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7"/>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1" name="Google Shape;1411;p67"/>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7"/>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7"/>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7"/>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7"/>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7"/>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7"/>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8" name="Google Shape;1418;p67"/>
            <p:cNvGrpSpPr/>
            <p:nvPr/>
          </p:nvGrpSpPr>
          <p:grpSpPr>
            <a:xfrm>
              <a:off x="4403342" y="3107749"/>
              <a:ext cx="316680" cy="101374"/>
              <a:chOff x="5068275" y="3161675"/>
              <a:chExt cx="664875" cy="222850"/>
            </a:xfrm>
          </p:grpSpPr>
          <p:sp>
            <p:nvSpPr>
              <p:cNvPr id="1419" name="Google Shape;1419;p67"/>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7"/>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7"/>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7"/>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3" name="Google Shape;1423;p67"/>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7"/>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7"/>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7"/>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7"/>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7"/>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7"/>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7"/>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7"/>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7"/>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7"/>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7"/>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7"/>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7"/>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7"/>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7"/>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7"/>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7"/>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7"/>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7"/>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7"/>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7"/>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7"/>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7"/>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7"/>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7"/>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7"/>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7"/>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7"/>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 name="Google Shape;1452;p67"/>
            <p:cNvGrpSpPr/>
            <p:nvPr/>
          </p:nvGrpSpPr>
          <p:grpSpPr>
            <a:xfrm>
              <a:off x="3697513" y="2707266"/>
              <a:ext cx="59549" cy="79733"/>
              <a:chOff x="3586375" y="2281300"/>
              <a:chExt cx="125025" cy="175275"/>
            </a:xfrm>
          </p:grpSpPr>
          <p:sp>
            <p:nvSpPr>
              <p:cNvPr id="1453" name="Google Shape;1453;p67"/>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7"/>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5" name="Google Shape;1455;p67"/>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6" name="Google Shape;1456;p67"/>
            <p:cNvGrpSpPr/>
            <p:nvPr/>
          </p:nvGrpSpPr>
          <p:grpSpPr>
            <a:xfrm>
              <a:off x="4513224" y="3221724"/>
              <a:ext cx="274563" cy="280321"/>
              <a:chOff x="5298975" y="3412225"/>
              <a:chExt cx="576450" cy="616225"/>
            </a:xfrm>
          </p:grpSpPr>
          <p:sp>
            <p:nvSpPr>
              <p:cNvPr id="1457" name="Google Shape;1457;p67"/>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58" name="Google Shape;1458;p67"/>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9" name="Google Shape;1459;p67"/>
            <p:cNvGrpSpPr/>
            <p:nvPr/>
          </p:nvGrpSpPr>
          <p:grpSpPr>
            <a:xfrm>
              <a:off x="4824403" y="3421846"/>
              <a:ext cx="110132" cy="130647"/>
              <a:chOff x="5952300" y="3852150"/>
              <a:chExt cx="231225" cy="287200"/>
            </a:xfrm>
          </p:grpSpPr>
          <p:sp>
            <p:nvSpPr>
              <p:cNvPr id="1460" name="Google Shape;1460;p67"/>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7"/>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2" name="Google Shape;1462;p67"/>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7"/>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7"/>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7"/>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7"/>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7"/>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7"/>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7"/>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0" name="Google Shape;1470;p67"/>
            <p:cNvGrpSpPr/>
            <p:nvPr/>
          </p:nvGrpSpPr>
          <p:grpSpPr>
            <a:xfrm>
              <a:off x="4295710" y="3079670"/>
              <a:ext cx="14968" cy="27135"/>
              <a:chOff x="4842300" y="3099950"/>
              <a:chExt cx="31425" cy="59650"/>
            </a:xfrm>
          </p:grpSpPr>
          <p:sp>
            <p:nvSpPr>
              <p:cNvPr id="1471" name="Google Shape;1471;p67"/>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7"/>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7"/>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7"/>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5" name="Google Shape;1475;p67"/>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7"/>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7"/>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7"/>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7"/>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7"/>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7"/>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7"/>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83" name="Google Shape;1483;p67"/>
            <p:cNvGrpSpPr/>
            <p:nvPr/>
          </p:nvGrpSpPr>
          <p:grpSpPr>
            <a:xfrm>
              <a:off x="3831056" y="2816010"/>
              <a:ext cx="37378" cy="27612"/>
              <a:chOff x="3866750" y="2520350"/>
              <a:chExt cx="78475" cy="60700"/>
            </a:xfrm>
          </p:grpSpPr>
          <p:sp>
            <p:nvSpPr>
              <p:cNvPr id="1484" name="Google Shape;1484;p67"/>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7"/>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7"/>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7"/>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8" name="Google Shape;1488;p67"/>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7"/>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7"/>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7"/>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7"/>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7"/>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7"/>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7"/>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7"/>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7"/>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7"/>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7"/>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7"/>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7"/>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7"/>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7"/>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7"/>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05" name="Google Shape;1505;p67"/>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7"/>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7"/>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7"/>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7"/>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7"/>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7"/>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7"/>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7"/>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7"/>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7"/>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7"/>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17" name="Google Shape;1517;p67"/>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7"/>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7"/>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7"/>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7"/>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7"/>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7"/>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7"/>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7"/>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7"/>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7"/>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7"/>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7"/>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30" name="Google Shape;1530;p67"/>
            <p:cNvGrpSpPr/>
            <p:nvPr/>
          </p:nvGrpSpPr>
          <p:grpSpPr>
            <a:xfrm>
              <a:off x="3632736" y="3051591"/>
              <a:ext cx="63288" cy="45217"/>
              <a:chOff x="3450375" y="3038225"/>
              <a:chExt cx="132875" cy="99400"/>
            </a:xfrm>
          </p:grpSpPr>
          <p:sp>
            <p:nvSpPr>
              <p:cNvPr id="1531" name="Google Shape;1531;p67"/>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7"/>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3" name="Google Shape;1533;p67"/>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7"/>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7"/>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7"/>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7"/>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7"/>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7"/>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7"/>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7"/>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42" name="Google Shape;1542;p67"/>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7"/>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7"/>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7"/>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7"/>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7"/>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7"/>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7"/>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7"/>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7"/>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52" name="Google Shape;1552;p67"/>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7"/>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7"/>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7"/>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7"/>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7"/>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58" name="Google Shape;1558;p67"/>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7"/>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7"/>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7"/>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7"/>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7"/>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7"/>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7"/>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7"/>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 name="Google Shape;1568;p67"/>
          <p:cNvGrpSpPr/>
          <p:nvPr/>
        </p:nvGrpSpPr>
        <p:grpSpPr>
          <a:xfrm>
            <a:off x="3554131" y="1233340"/>
            <a:ext cx="2078182" cy="1366558"/>
            <a:chOff x="235800" y="830650"/>
            <a:chExt cx="6978450" cy="4588844"/>
          </a:xfrm>
        </p:grpSpPr>
        <p:sp>
          <p:nvSpPr>
            <p:cNvPr id="1569" name="Google Shape;1569;p67"/>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7"/>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7"/>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7"/>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7"/>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7"/>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5" name="Google Shape;1575;p67"/>
          <p:cNvGrpSpPr/>
          <p:nvPr/>
        </p:nvGrpSpPr>
        <p:grpSpPr>
          <a:xfrm>
            <a:off x="742628" y="3064442"/>
            <a:ext cx="2622876" cy="1333540"/>
            <a:chOff x="238125" y="1038125"/>
            <a:chExt cx="7146800" cy="3633625"/>
          </a:xfrm>
        </p:grpSpPr>
        <p:sp>
          <p:nvSpPr>
            <p:cNvPr id="1576" name="Google Shape;1576;p67"/>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7"/>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7"/>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7"/>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7"/>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7"/>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7"/>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7"/>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7"/>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7"/>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7"/>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7"/>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7"/>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7"/>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7"/>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7"/>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7"/>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7"/>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7"/>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7"/>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7"/>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7"/>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7"/>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7"/>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7"/>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7"/>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7"/>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7"/>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7"/>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7"/>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7"/>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7"/>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7"/>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7"/>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7"/>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7"/>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7"/>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7"/>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7"/>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7"/>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7"/>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7"/>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7"/>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7"/>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7"/>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7"/>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7"/>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7"/>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7"/>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7"/>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7"/>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7"/>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7"/>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7"/>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7"/>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7"/>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7"/>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7"/>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7"/>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7"/>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7"/>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7"/>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7"/>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7"/>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7"/>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7"/>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7"/>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7"/>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7"/>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7"/>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7"/>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7"/>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7"/>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7"/>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7"/>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7"/>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7"/>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7"/>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7"/>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7"/>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7"/>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7"/>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7"/>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7"/>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7"/>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7"/>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7"/>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7"/>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7"/>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7"/>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7"/>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7"/>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7"/>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7"/>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7"/>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7"/>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7"/>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7"/>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7"/>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7"/>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7"/>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7"/>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7"/>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7"/>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7"/>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7"/>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7"/>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7"/>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7"/>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7"/>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7"/>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7"/>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7"/>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7"/>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7"/>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7"/>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7"/>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7"/>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7"/>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7"/>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7"/>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7"/>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7"/>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7"/>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7"/>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7"/>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7"/>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7"/>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7"/>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7"/>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7"/>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7"/>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7"/>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7"/>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7"/>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7"/>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7"/>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7"/>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7"/>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7"/>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7"/>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7"/>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7"/>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7"/>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7"/>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7"/>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7"/>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7"/>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7"/>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7"/>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7"/>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7"/>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7"/>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7"/>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7"/>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7"/>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7"/>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7"/>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7"/>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7"/>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7"/>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7"/>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7"/>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7"/>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7"/>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7"/>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7"/>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7"/>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7"/>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7"/>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7"/>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7"/>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7"/>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7"/>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7"/>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7"/>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7"/>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7"/>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7"/>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7"/>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7"/>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7"/>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7"/>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7"/>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7"/>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7"/>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7"/>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7"/>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7"/>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7"/>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7"/>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7"/>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7"/>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7"/>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7"/>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7"/>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7"/>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7"/>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7"/>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7"/>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7"/>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7"/>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7"/>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7"/>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7"/>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7"/>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7"/>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7"/>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7"/>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7"/>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7"/>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7"/>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7"/>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7"/>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7"/>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7"/>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7"/>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7"/>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7"/>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7"/>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7"/>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7"/>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7"/>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7"/>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7"/>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7"/>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7"/>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7"/>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7"/>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7"/>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7"/>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7"/>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7"/>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7"/>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7"/>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7"/>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7"/>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7"/>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7"/>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7"/>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7"/>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7"/>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7"/>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7"/>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7"/>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7"/>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7"/>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7"/>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7"/>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7"/>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7"/>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7"/>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7"/>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7"/>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7"/>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7"/>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7"/>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7"/>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7"/>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7"/>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7"/>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7"/>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7"/>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7"/>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7"/>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7"/>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7"/>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7"/>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7"/>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7"/>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7"/>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7"/>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7"/>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7"/>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7"/>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7"/>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7"/>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7"/>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7"/>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7"/>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7"/>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7"/>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7"/>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7"/>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7"/>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7"/>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7"/>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7"/>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7"/>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7"/>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7"/>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7"/>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7"/>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7"/>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7"/>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7"/>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7"/>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7"/>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7"/>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7"/>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7"/>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7"/>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7"/>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7"/>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7"/>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7"/>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7"/>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7"/>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7"/>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7"/>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7"/>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7"/>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7"/>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7"/>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7"/>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7"/>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7"/>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7"/>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7"/>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7"/>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7"/>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7"/>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7"/>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7"/>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7"/>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7"/>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7"/>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7"/>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7"/>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7"/>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7"/>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7"/>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7"/>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7"/>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7"/>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7"/>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7"/>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7"/>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7"/>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7"/>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7"/>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7"/>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7"/>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7"/>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7"/>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7"/>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7"/>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7"/>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7"/>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7"/>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7"/>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7"/>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7"/>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7"/>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7"/>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7"/>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7"/>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7"/>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7"/>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7"/>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7"/>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7"/>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7"/>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7"/>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7"/>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7"/>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7"/>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7"/>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7"/>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7"/>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7"/>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7"/>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7"/>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7"/>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7"/>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7"/>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7"/>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7"/>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7"/>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7"/>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7"/>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7"/>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7"/>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7"/>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7"/>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7"/>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7"/>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7"/>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7"/>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7"/>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7"/>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7"/>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7"/>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7"/>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7"/>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7"/>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7"/>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7"/>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7"/>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7"/>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7"/>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7"/>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7"/>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7"/>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7"/>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7"/>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7"/>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7"/>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7"/>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7"/>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7"/>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7"/>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7"/>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7"/>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7"/>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7"/>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7"/>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7"/>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7"/>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7"/>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7"/>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7"/>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7"/>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7"/>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7"/>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7"/>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7"/>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7"/>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7"/>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7"/>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7"/>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7"/>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7"/>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7"/>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7"/>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7"/>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7"/>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7"/>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7"/>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7"/>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7"/>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7"/>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7"/>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7"/>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7"/>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7"/>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7"/>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7"/>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7"/>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7"/>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7"/>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7"/>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7"/>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7"/>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7"/>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7"/>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7"/>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7"/>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7"/>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7"/>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7"/>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7"/>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7"/>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7"/>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7"/>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7"/>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7"/>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7"/>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7"/>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7"/>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7"/>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7"/>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7"/>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7"/>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7"/>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7"/>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7"/>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7"/>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7"/>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7"/>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7"/>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7"/>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7"/>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7"/>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7"/>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7"/>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7"/>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7"/>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7"/>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7"/>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7"/>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7"/>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7"/>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7"/>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7"/>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7"/>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7"/>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7"/>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7"/>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7"/>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7"/>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7"/>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7"/>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7"/>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7"/>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7"/>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7"/>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7"/>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7"/>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7"/>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7"/>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7"/>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7"/>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7"/>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7"/>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7"/>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7"/>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7"/>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7"/>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7"/>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7"/>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7"/>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7"/>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7"/>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7"/>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7"/>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7"/>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7"/>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7"/>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7"/>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7"/>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7"/>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7"/>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7"/>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7"/>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7"/>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7"/>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7"/>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7"/>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7"/>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7"/>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7"/>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7"/>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7"/>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7"/>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7"/>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7"/>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7"/>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7"/>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7"/>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7"/>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7"/>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7"/>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7"/>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7"/>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7"/>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7"/>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7"/>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7"/>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7"/>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7"/>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7"/>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7"/>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7"/>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7"/>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7"/>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7"/>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7"/>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7"/>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7"/>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7"/>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7"/>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7"/>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7"/>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7"/>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7"/>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7"/>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7"/>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7"/>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7"/>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7"/>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7"/>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7"/>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7"/>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7"/>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7"/>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7"/>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7"/>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7"/>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7"/>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7"/>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7"/>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7"/>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7"/>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7"/>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7"/>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7"/>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7"/>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7"/>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7"/>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7"/>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7"/>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7"/>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7"/>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7"/>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7"/>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7"/>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7"/>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7"/>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7"/>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7"/>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7"/>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7"/>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7"/>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7"/>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7"/>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7"/>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7"/>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7"/>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7"/>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7"/>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7"/>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7"/>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7"/>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7"/>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7"/>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7"/>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7"/>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7"/>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7"/>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7"/>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7"/>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7"/>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7"/>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7"/>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7"/>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7"/>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7"/>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7"/>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7"/>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7"/>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7"/>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7"/>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7"/>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7"/>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7"/>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7"/>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7"/>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7"/>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7"/>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7"/>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7"/>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7"/>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7"/>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7"/>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7"/>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7"/>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7"/>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7"/>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7"/>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7"/>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7"/>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7"/>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7"/>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7"/>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7"/>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7"/>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7"/>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7"/>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7"/>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7"/>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7"/>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7"/>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7"/>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7"/>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7"/>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7"/>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7"/>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7"/>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7"/>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7"/>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7"/>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7"/>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7"/>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7"/>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7"/>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7"/>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7"/>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7"/>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7"/>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7"/>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7"/>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7"/>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7"/>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7"/>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7"/>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7"/>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7"/>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7"/>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7"/>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7"/>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7"/>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7"/>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7"/>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7"/>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7"/>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7"/>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7"/>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7"/>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7"/>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7"/>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7"/>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7"/>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7"/>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7"/>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7"/>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7"/>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7"/>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7"/>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7"/>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7"/>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7"/>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7"/>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7"/>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7"/>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7"/>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7"/>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7"/>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7"/>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7"/>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7"/>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7"/>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7"/>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7"/>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7"/>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7"/>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7"/>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7"/>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7"/>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7"/>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7"/>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7"/>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7"/>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7"/>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7"/>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7"/>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7"/>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7"/>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7"/>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7"/>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7"/>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7"/>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7"/>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7"/>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7"/>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7"/>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7"/>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7"/>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7"/>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7"/>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7"/>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7"/>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7"/>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7"/>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7"/>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7"/>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7"/>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7"/>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7"/>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7"/>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7"/>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7"/>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7"/>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7"/>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7"/>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7"/>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7"/>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7"/>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7"/>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7"/>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7"/>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7"/>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7"/>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7"/>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7"/>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7"/>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7"/>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7"/>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7"/>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7"/>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7"/>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7"/>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7"/>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7"/>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7"/>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7"/>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7"/>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7"/>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7"/>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7"/>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7"/>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7"/>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7"/>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7"/>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7"/>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7"/>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7"/>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7"/>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7"/>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7"/>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7"/>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7"/>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7"/>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7"/>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7"/>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7"/>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7"/>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7"/>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7"/>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7"/>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7"/>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7"/>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7"/>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7"/>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7"/>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7"/>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7"/>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7"/>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7"/>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7"/>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7"/>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7"/>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7"/>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7"/>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7"/>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7"/>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7"/>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7"/>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7"/>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7"/>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7"/>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7"/>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7"/>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7"/>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7"/>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7"/>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7"/>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7"/>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7"/>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7"/>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7"/>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7"/>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7"/>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7"/>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7"/>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7"/>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7"/>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7"/>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7"/>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7"/>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7"/>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7"/>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7"/>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7"/>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7"/>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7"/>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7"/>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7"/>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7"/>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7"/>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7"/>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7"/>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7"/>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7"/>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7"/>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7"/>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7"/>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7"/>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7"/>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7"/>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7"/>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7"/>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7"/>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7"/>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7"/>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7"/>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7"/>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7"/>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7"/>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7"/>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7"/>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7"/>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7"/>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7"/>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7"/>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7"/>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7"/>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7"/>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7"/>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7"/>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7"/>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7"/>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7"/>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7"/>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7"/>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7"/>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7"/>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7"/>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7"/>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7"/>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7"/>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7"/>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7"/>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7"/>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7"/>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7"/>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7"/>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7"/>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7"/>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7"/>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7"/>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7"/>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7"/>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7"/>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7"/>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7"/>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7"/>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7"/>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7"/>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7"/>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7"/>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7"/>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7"/>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7"/>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7"/>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7"/>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7"/>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7"/>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7"/>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7"/>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7"/>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7"/>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7"/>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7"/>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7"/>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7"/>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7"/>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7"/>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7"/>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7"/>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7"/>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7"/>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7"/>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7"/>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7"/>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7"/>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7"/>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7"/>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7"/>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7"/>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7"/>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7"/>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7"/>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7"/>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7"/>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7"/>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7"/>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7"/>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7"/>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7"/>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7"/>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7"/>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7"/>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7"/>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7"/>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7"/>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7"/>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7"/>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7"/>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7"/>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7"/>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7"/>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7"/>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7"/>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7"/>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7"/>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7"/>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7"/>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7"/>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7"/>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7"/>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7"/>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7"/>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7"/>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7"/>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7"/>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7"/>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7"/>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7"/>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7"/>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7"/>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7"/>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7"/>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7"/>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7"/>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7"/>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7"/>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7"/>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7"/>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7"/>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7"/>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7"/>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7"/>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7"/>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7"/>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7"/>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7"/>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7"/>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7"/>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7"/>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7"/>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7"/>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7"/>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7"/>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7"/>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7"/>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7"/>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7"/>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7"/>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7"/>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7"/>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7"/>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7"/>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7"/>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7"/>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7"/>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7"/>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7"/>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7"/>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7"/>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7"/>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7"/>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7"/>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7"/>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7"/>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7"/>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7"/>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7"/>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7"/>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7"/>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7"/>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7"/>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7"/>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7"/>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7"/>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7"/>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7"/>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7"/>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7"/>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7"/>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7"/>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7"/>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7"/>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7"/>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7"/>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7"/>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7"/>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7"/>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7"/>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7"/>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7"/>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7"/>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7"/>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7"/>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7"/>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7"/>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7"/>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7"/>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7"/>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7"/>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7"/>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7"/>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7"/>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7"/>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7"/>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7"/>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7"/>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7"/>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7"/>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7"/>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7"/>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7"/>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7"/>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7"/>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7"/>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7"/>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7"/>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7"/>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7"/>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7"/>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7"/>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7"/>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7"/>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7"/>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7"/>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7"/>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7"/>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7"/>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7"/>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7"/>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7"/>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7"/>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7"/>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7"/>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7"/>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7"/>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7"/>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7"/>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7"/>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7"/>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7"/>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7"/>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7"/>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7"/>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7"/>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7"/>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7"/>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7"/>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7"/>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7"/>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7"/>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7"/>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7"/>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7"/>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7"/>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7"/>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7"/>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7"/>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7"/>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7"/>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7"/>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7"/>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7"/>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7"/>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7"/>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7"/>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7"/>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7"/>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7"/>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7"/>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7"/>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7"/>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7"/>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7"/>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7"/>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7"/>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7"/>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7"/>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7"/>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7"/>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7"/>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7"/>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7"/>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7"/>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7"/>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7"/>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7"/>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7"/>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7"/>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7"/>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7"/>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7"/>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7"/>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7"/>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7"/>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7"/>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7"/>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7"/>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7"/>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7"/>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7"/>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7"/>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7"/>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7"/>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7"/>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7"/>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7"/>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7"/>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7"/>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7"/>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7"/>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7"/>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7"/>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7"/>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7"/>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7"/>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7"/>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7"/>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7"/>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7"/>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7"/>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7"/>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7"/>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7"/>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7"/>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7"/>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7"/>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7"/>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7"/>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7"/>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7"/>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7"/>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7"/>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7"/>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7"/>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7"/>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7"/>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7"/>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7"/>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7"/>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7"/>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7"/>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7"/>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7"/>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7"/>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7"/>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7"/>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7"/>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7"/>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7"/>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7"/>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7"/>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7"/>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7"/>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7"/>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7"/>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7"/>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7"/>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7"/>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7"/>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7"/>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7"/>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7"/>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7"/>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7"/>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7"/>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7"/>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7"/>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7"/>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7"/>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7"/>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7"/>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7"/>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7"/>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7"/>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7"/>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7"/>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7"/>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7"/>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7"/>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7"/>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7"/>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7"/>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7"/>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7"/>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7"/>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7"/>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7"/>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7"/>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7"/>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7"/>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7"/>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7"/>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7"/>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7"/>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7"/>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7"/>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7"/>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7"/>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7"/>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7"/>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7"/>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7"/>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7"/>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7"/>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7"/>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7"/>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7"/>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7"/>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7"/>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7"/>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7"/>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7"/>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7"/>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7"/>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7"/>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7"/>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7"/>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7"/>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7"/>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7"/>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7"/>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7"/>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7"/>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7"/>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7"/>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7"/>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7"/>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7"/>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7"/>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7"/>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7"/>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7"/>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7"/>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7"/>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7"/>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7"/>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7"/>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7"/>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7"/>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7"/>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7"/>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7"/>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7"/>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7"/>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7"/>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7"/>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7"/>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7"/>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7"/>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7"/>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7"/>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7"/>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7"/>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7"/>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7"/>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7"/>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7"/>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7"/>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7"/>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7"/>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7"/>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7"/>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7"/>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7"/>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7"/>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7"/>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7"/>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7"/>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7"/>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7"/>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7"/>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7"/>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7"/>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7"/>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7"/>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7"/>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7"/>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7"/>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7"/>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7"/>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7"/>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7"/>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7"/>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7"/>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7"/>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7"/>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7"/>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7"/>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7"/>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7"/>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7"/>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7"/>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7"/>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7"/>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7"/>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7"/>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7"/>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7"/>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7"/>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7"/>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7"/>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7"/>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7"/>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7"/>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7"/>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7"/>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7"/>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7"/>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7"/>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7"/>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7"/>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7"/>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7"/>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7"/>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7"/>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7"/>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7"/>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7"/>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7"/>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7"/>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7"/>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7"/>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7"/>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7"/>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7"/>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7"/>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7"/>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7"/>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7"/>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7"/>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7"/>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7"/>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7"/>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7"/>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7"/>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7"/>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7"/>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7"/>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7"/>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7"/>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7"/>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7"/>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7"/>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7"/>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7"/>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7"/>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7"/>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7"/>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7"/>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7"/>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7"/>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7"/>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7"/>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7"/>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7"/>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7"/>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7"/>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7"/>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7"/>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7"/>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7"/>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7"/>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7"/>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7"/>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7"/>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7"/>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7"/>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7"/>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7"/>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7"/>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7"/>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7"/>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7"/>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7"/>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7"/>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7"/>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7"/>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7"/>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7"/>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7"/>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7"/>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7"/>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7"/>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7"/>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7"/>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7"/>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7"/>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7"/>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7"/>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7"/>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7"/>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7"/>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7"/>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7"/>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7"/>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7"/>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7"/>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7"/>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7"/>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7"/>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7"/>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7"/>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7"/>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7"/>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7"/>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7"/>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7"/>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7"/>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7"/>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7"/>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7"/>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7"/>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7"/>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7"/>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7"/>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7"/>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7"/>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7"/>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7"/>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7"/>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7"/>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7"/>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7"/>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7"/>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7"/>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7"/>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7"/>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7"/>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7"/>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7"/>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7"/>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7"/>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7"/>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7"/>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7"/>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7"/>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7"/>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7"/>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7"/>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7"/>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7"/>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7"/>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7"/>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7"/>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7"/>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7"/>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7"/>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7"/>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7"/>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7"/>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7"/>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7"/>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7"/>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7"/>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7"/>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7"/>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7"/>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7"/>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7"/>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7"/>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7"/>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7"/>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7"/>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7"/>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7"/>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7"/>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7"/>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7"/>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7"/>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7"/>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7"/>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7"/>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7"/>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7"/>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7"/>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7"/>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7"/>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7"/>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7"/>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7"/>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7"/>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7"/>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7"/>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7"/>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7"/>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7"/>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7"/>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7"/>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7"/>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7"/>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7"/>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8" name="Google Shape;3148;p67"/>
          <p:cNvGrpSpPr/>
          <p:nvPr/>
        </p:nvGrpSpPr>
        <p:grpSpPr>
          <a:xfrm>
            <a:off x="5857556" y="1206552"/>
            <a:ext cx="2590840" cy="1380235"/>
            <a:chOff x="233350" y="949250"/>
            <a:chExt cx="7137300" cy="3802300"/>
          </a:xfrm>
        </p:grpSpPr>
        <p:sp>
          <p:nvSpPr>
            <p:cNvPr id="3149" name="Google Shape;3149;p6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0" name="Google Shape;3200;p67"/>
          <p:cNvGrpSpPr/>
          <p:nvPr/>
        </p:nvGrpSpPr>
        <p:grpSpPr>
          <a:xfrm>
            <a:off x="7671985" y="3251325"/>
            <a:ext cx="104231" cy="320340"/>
            <a:chOff x="7564426" y="3224343"/>
            <a:chExt cx="119985" cy="368801"/>
          </a:xfrm>
        </p:grpSpPr>
        <p:sp>
          <p:nvSpPr>
            <p:cNvPr id="3201" name="Google Shape;3201;p67"/>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7"/>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3" name="Google Shape;3203;p67"/>
          <p:cNvGrpSpPr/>
          <p:nvPr/>
        </p:nvGrpSpPr>
        <p:grpSpPr>
          <a:xfrm>
            <a:off x="7371473" y="3245427"/>
            <a:ext cx="189489" cy="332132"/>
            <a:chOff x="8370831" y="3202002"/>
            <a:chExt cx="218129" cy="382376"/>
          </a:xfrm>
        </p:grpSpPr>
        <p:sp>
          <p:nvSpPr>
            <p:cNvPr id="3204" name="Google Shape;3204;p67"/>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7"/>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6" name="Google Shape;3206;p67"/>
          <p:cNvGrpSpPr/>
          <p:nvPr/>
        </p:nvGrpSpPr>
        <p:grpSpPr>
          <a:xfrm>
            <a:off x="8094863" y="3656559"/>
            <a:ext cx="309429" cy="267000"/>
            <a:chOff x="6742064" y="3750480"/>
            <a:chExt cx="399315" cy="344560"/>
          </a:xfrm>
        </p:grpSpPr>
        <p:sp>
          <p:nvSpPr>
            <p:cNvPr id="3207" name="Google Shape;3207;p67"/>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7"/>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9" name="Google Shape;3209;p67"/>
          <p:cNvGrpSpPr/>
          <p:nvPr/>
        </p:nvGrpSpPr>
        <p:grpSpPr>
          <a:xfrm>
            <a:off x="7633882" y="4007606"/>
            <a:ext cx="180437" cy="281608"/>
            <a:chOff x="7248525" y="3739696"/>
            <a:chExt cx="230531" cy="359790"/>
          </a:xfrm>
        </p:grpSpPr>
        <p:sp>
          <p:nvSpPr>
            <p:cNvPr id="3210" name="Google Shape;3210;p67"/>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7"/>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2" name="Google Shape;3212;p67"/>
          <p:cNvGrpSpPr/>
          <p:nvPr/>
        </p:nvGrpSpPr>
        <p:grpSpPr>
          <a:xfrm>
            <a:off x="7879801" y="3650830"/>
            <a:ext cx="162896" cy="278710"/>
            <a:chOff x="7601242" y="3729267"/>
            <a:chExt cx="222566" cy="380803"/>
          </a:xfrm>
        </p:grpSpPr>
        <p:sp>
          <p:nvSpPr>
            <p:cNvPr id="3213" name="Google Shape;3213;p67"/>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7"/>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5" name="Google Shape;3215;p67"/>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6" name="Google Shape;3216;p67"/>
          <p:cNvGrpSpPr/>
          <p:nvPr/>
        </p:nvGrpSpPr>
        <p:grpSpPr>
          <a:xfrm>
            <a:off x="7369446" y="3651971"/>
            <a:ext cx="193543" cy="275990"/>
            <a:chOff x="8304647" y="3738687"/>
            <a:chExt cx="225076" cy="320956"/>
          </a:xfrm>
        </p:grpSpPr>
        <p:sp>
          <p:nvSpPr>
            <p:cNvPr id="3217" name="Google Shape;3217;p67"/>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7"/>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7"/>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0" name="Google Shape;3220;p67"/>
          <p:cNvGrpSpPr/>
          <p:nvPr/>
        </p:nvGrpSpPr>
        <p:grpSpPr>
          <a:xfrm>
            <a:off x="7641939" y="3651971"/>
            <a:ext cx="178492" cy="275990"/>
            <a:chOff x="8615101" y="3738687"/>
            <a:chExt cx="207573" cy="320956"/>
          </a:xfrm>
        </p:grpSpPr>
        <p:sp>
          <p:nvSpPr>
            <p:cNvPr id="3221" name="Google Shape;3221;p67"/>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7"/>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7"/>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4" name="Google Shape;3224;p67"/>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5" name="Google Shape;3225;p67"/>
          <p:cNvGrpSpPr/>
          <p:nvPr/>
        </p:nvGrpSpPr>
        <p:grpSpPr>
          <a:xfrm>
            <a:off x="6036644" y="3773459"/>
            <a:ext cx="557670" cy="511283"/>
            <a:chOff x="6015419" y="3716859"/>
            <a:chExt cx="557671" cy="511283"/>
          </a:xfrm>
        </p:grpSpPr>
        <p:sp>
          <p:nvSpPr>
            <p:cNvPr id="3226" name="Google Shape;3226;p67"/>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7" name="Google Shape;3227;p67"/>
            <p:cNvGrpSpPr/>
            <p:nvPr/>
          </p:nvGrpSpPr>
          <p:grpSpPr>
            <a:xfrm>
              <a:off x="6036094" y="3716980"/>
              <a:ext cx="529860" cy="510468"/>
              <a:chOff x="6036094" y="3716980"/>
              <a:chExt cx="529860" cy="510468"/>
            </a:xfrm>
          </p:grpSpPr>
          <p:sp>
            <p:nvSpPr>
              <p:cNvPr id="3228" name="Google Shape;3228;p67"/>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7"/>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7"/>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7"/>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7"/>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7"/>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7"/>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7"/>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7"/>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7"/>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8" name="Google Shape;3238;p67"/>
          <p:cNvGrpSpPr/>
          <p:nvPr/>
        </p:nvGrpSpPr>
        <p:grpSpPr>
          <a:xfrm>
            <a:off x="6665529" y="3130228"/>
            <a:ext cx="576302" cy="511871"/>
            <a:chOff x="6644304" y="3073628"/>
            <a:chExt cx="576302" cy="511871"/>
          </a:xfrm>
        </p:grpSpPr>
        <p:sp>
          <p:nvSpPr>
            <p:cNvPr id="3239" name="Google Shape;3239;p67"/>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0" name="Google Shape;3240;p67"/>
            <p:cNvGrpSpPr/>
            <p:nvPr/>
          </p:nvGrpSpPr>
          <p:grpSpPr>
            <a:xfrm>
              <a:off x="6712169" y="3085440"/>
              <a:ext cx="481622" cy="494913"/>
              <a:chOff x="6712169" y="3085440"/>
              <a:chExt cx="481622" cy="494913"/>
            </a:xfrm>
          </p:grpSpPr>
          <p:sp>
            <p:nvSpPr>
              <p:cNvPr id="3241" name="Google Shape;3241;p67"/>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7"/>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7"/>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7"/>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7"/>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6" name="Google Shape;3246;p67"/>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7"/>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7"/>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9" name="Google Shape;3249;p67"/>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0" name="Google Shape;3250;p67"/>
          <p:cNvGrpSpPr/>
          <p:nvPr/>
        </p:nvGrpSpPr>
        <p:grpSpPr>
          <a:xfrm>
            <a:off x="6673379" y="3773223"/>
            <a:ext cx="560631" cy="511352"/>
            <a:chOff x="6652154" y="3716623"/>
            <a:chExt cx="560631" cy="511352"/>
          </a:xfrm>
        </p:grpSpPr>
        <p:sp>
          <p:nvSpPr>
            <p:cNvPr id="3251" name="Google Shape;3251;p67"/>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52" name="Google Shape;3252;p67"/>
            <p:cNvGrpSpPr/>
            <p:nvPr/>
          </p:nvGrpSpPr>
          <p:grpSpPr>
            <a:xfrm>
              <a:off x="6669657" y="3716715"/>
              <a:ext cx="466779" cy="464290"/>
              <a:chOff x="6669657" y="3716715"/>
              <a:chExt cx="466779" cy="464290"/>
            </a:xfrm>
          </p:grpSpPr>
          <p:sp>
            <p:nvSpPr>
              <p:cNvPr id="3253" name="Google Shape;3253;p67"/>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7"/>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7"/>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7"/>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7"/>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7"/>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7"/>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7"/>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7"/>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7"/>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7"/>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7"/>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7"/>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66" name="Google Shape;3266;p67"/>
          <p:cNvGrpSpPr/>
          <p:nvPr/>
        </p:nvGrpSpPr>
        <p:grpSpPr>
          <a:xfrm>
            <a:off x="7867470" y="4054631"/>
            <a:ext cx="187557" cy="187557"/>
            <a:chOff x="8565775" y="671075"/>
            <a:chExt cx="441000" cy="441000"/>
          </a:xfrm>
        </p:grpSpPr>
        <p:sp>
          <p:nvSpPr>
            <p:cNvPr id="3267" name="Google Shape;3267;p67"/>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7"/>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9" name="Google Shape;3269;p67"/>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7"/>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1" name="Google Shape;3271;p67"/>
          <p:cNvGrpSpPr/>
          <p:nvPr/>
        </p:nvGrpSpPr>
        <p:grpSpPr>
          <a:xfrm>
            <a:off x="6021325" y="3132850"/>
            <a:ext cx="587871" cy="512373"/>
            <a:chOff x="6000100" y="3076250"/>
            <a:chExt cx="587871" cy="512373"/>
          </a:xfrm>
        </p:grpSpPr>
        <p:sp>
          <p:nvSpPr>
            <p:cNvPr id="3272" name="Google Shape;3272;p67"/>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73" name="Google Shape;3273;p67"/>
            <p:cNvGrpSpPr/>
            <p:nvPr/>
          </p:nvGrpSpPr>
          <p:grpSpPr>
            <a:xfrm>
              <a:off x="6031360" y="3076713"/>
              <a:ext cx="539107" cy="480965"/>
              <a:chOff x="6031360" y="3076713"/>
              <a:chExt cx="539107" cy="480965"/>
            </a:xfrm>
          </p:grpSpPr>
          <p:sp>
            <p:nvSpPr>
              <p:cNvPr id="3274" name="Google Shape;3274;p67"/>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7"/>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7"/>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7"/>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7"/>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7"/>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7"/>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1" name="Google Shape;3281;p67"/>
          <p:cNvGrpSpPr/>
          <p:nvPr/>
        </p:nvGrpSpPr>
        <p:grpSpPr>
          <a:xfrm>
            <a:off x="3597785" y="3065882"/>
            <a:ext cx="2241344" cy="1330656"/>
            <a:chOff x="3597785" y="3065882"/>
            <a:chExt cx="2241344" cy="1330656"/>
          </a:xfrm>
        </p:grpSpPr>
        <p:grpSp>
          <p:nvGrpSpPr>
            <p:cNvPr id="3282" name="Google Shape;3282;p67"/>
            <p:cNvGrpSpPr/>
            <p:nvPr/>
          </p:nvGrpSpPr>
          <p:grpSpPr>
            <a:xfrm>
              <a:off x="5296908" y="3937355"/>
              <a:ext cx="143198" cy="32380"/>
              <a:chOff x="5296908" y="3937355"/>
              <a:chExt cx="143198" cy="32380"/>
            </a:xfrm>
          </p:grpSpPr>
          <p:sp>
            <p:nvSpPr>
              <p:cNvPr id="3283" name="Google Shape;3283;p67"/>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4" name="Google Shape;3284;p67"/>
              <p:cNvGrpSpPr/>
              <p:nvPr/>
            </p:nvGrpSpPr>
            <p:grpSpPr>
              <a:xfrm>
                <a:off x="5402331" y="3937355"/>
                <a:ext cx="37776" cy="32380"/>
                <a:chOff x="5402331" y="3937355"/>
                <a:chExt cx="37776" cy="32380"/>
              </a:xfrm>
            </p:grpSpPr>
            <p:sp>
              <p:nvSpPr>
                <p:cNvPr id="3285" name="Google Shape;3285;p67"/>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7"/>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7" name="Google Shape;3287;p67"/>
              <p:cNvGrpSpPr/>
              <p:nvPr/>
            </p:nvGrpSpPr>
            <p:grpSpPr>
              <a:xfrm>
                <a:off x="5296908" y="3937355"/>
                <a:ext cx="37783" cy="32380"/>
                <a:chOff x="5296908" y="3937355"/>
                <a:chExt cx="37783" cy="32380"/>
              </a:xfrm>
            </p:grpSpPr>
            <p:sp>
              <p:nvSpPr>
                <p:cNvPr id="3288" name="Google Shape;3288;p67"/>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7"/>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90" name="Google Shape;3290;p67"/>
            <p:cNvGrpSpPr/>
            <p:nvPr/>
          </p:nvGrpSpPr>
          <p:grpSpPr>
            <a:xfrm>
              <a:off x="4724163" y="3119631"/>
              <a:ext cx="120838" cy="84218"/>
              <a:chOff x="4724163" y="3119631"/>
              <a:chExt cx="120838" cy="84218"/>
            </a:xfrm>
          </p:grpSpPr>
          <p:grpSp>
            <p:nvGrpSpPr>
              <p:cNvPr id="3291" name="Google Shape;3291;p67"/>
              <p:cNvGrpSpPr/>
              <p:nvPr/>
            </p:nvGrpSpPr>
            <p:grpSpPr>
              <a:xfrm>
                <a:off x="4746712" y="3132773"/>
                <a:ext cx="86869" cy="56424"/>
                <a:chOff x="4746712" y="3132773"/>
                <a:chExt cx="86869" cy="56424"/>
              </a:xfrm>
            </p:grpSpPr>
            <p:sp>
              <p:nvSpPr>
                <p:cNvPr id="3292" name="Google Shape;3292;p67"/>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7"/>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4" name="Google Shape;3294;p67"/>
              <p:cNvGrpSpPr/>
              <p:nvPr/>
            </p:nvGrpSpPr>
            <p:grpSpPr>
              <a:xfrm>
                <a:off x="4773634" y="3143336"/>
                <a:ext cx="37776" cy="32451"/>
                <a:chOff x="4773634" y="3143336"/>
                <a:chExt cx="37776" cy="32451"/>
              </a:xfrm>
            </p:grpSpPr>
            <p:sp>
              <p:nvSpPr>
                <p:cNvPr id="3295" name="Google Shape;3295;p67"/>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7"/>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7" name="Google Shape;3297;p67"/>
              <p:cNvGrpSpPr/>
              <p:nvPr/>
            </p:nvGrpSpPr>
            <p:grpSpPr>
              <a:xfrm>
                <a:off x="4724163" y="3131248"/>
                <a:ext cx="37776" cy="32459"/>
                <a:chOff x="4724163" y="3131248"/>
                <a:chExt cx="37776" cy="32459"/>
              </a:xfrm>
            </p:grpSpPr>
            <p:sp>
              <p:nvSpPr>
                <p:cNvPr id="3298" name="Google Shape;3298;p67"/>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7"/>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0" name="Google Shape;3300;p67"/>
              <p:cNvGrpSpPr/>
              <p:nvPr/>
            </p:nvGrpSpPr>
            <p:grpSpPr>
              <a:xfrm>
                <a:off x="4755081" y="3176054"/>
                <a:ext cx="32357" cy="27795"/>
                <a:chOff x="4755081" y="3176054"/>
                <a:chExt cx="32357" cy="27795"/>
              </a:xfrm>
            </p:grpSpPr>
            <p:sp>
              <p:nvSpPr>
                <p:cNvPr id="3301" name="Google Shape;3301;p67"/>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7"/>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3" name="Google Shape;3303;p67"/>
              <p:cNvGrpSpPr/>
              <p:nvPr/>
            </p:nvGrpSpPr>
            <p:grpSpPr>
              <a:xfrm>
                <a:off x="4812550" y="3119631"/>
                <a:ext cx="32451" cy="27803"/>
                <a:chOff x="4812550" y="3119631"/>
                <a:chExt cx="32451" cy="27803"/>
              </a:xfrm>
            </p:grpSpPr>
            <p:sp>
              <p:nvSpPr>
                <p:cNvPr id="3304" name="Google Shape;3304;p67"/>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7"/>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6" name="Google Shape;3306;p67"/>
            <p:cNvGrpSpPr/>
            <p:nvPr/>
          </p:nvGrpSpPr>
          <p:grpSpPr>
            <a:xfrm>
              <a:off x="5382826" y="4027197"/>
              <a:ext cx="268967" cy="250422"/>
              <a:chOff x="5382826" y="4027197"/>
              <a:chExt cx="268967" cy="250422"/>
            </a:xfrm>
          </p:grpSpPr>
          <p:grpSp>
            <p:nvGrpSpPr>
              <p:cNvPr id="3307" name="Google Shape;3307;p67"/>
              <p:cNvGrpSpPr/>
              <p:nvPr/>
            </p:nvGrpSpPr>
            <p:grpSpPr>
              <a:xfrm>
                <a:off x="5405280" y="4042510"/>
                <a:ext cx="237570" cy="218647"/>
                <a:chOff x="5405280" y="4042510"/>
                <a:chExt cx="237570" cy="218647"/>
              </a:xfrm>
            </p:grpSpPr>
            <p:sp>
              <p:nvSpPr>
                <p:cNvPr id="3308" name="Google Shape;3308;p67"/>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7"/>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7"/>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7"/>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7"/>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7"/>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4" name="Google Shape;3314;p67"/>
              <p:cNvGrpSpPr/>
              <p:nvPr/>
            </p:nvGrpSpPr>
            <p:grpSpPr>
              <a:xfrm>
                <a:off x="5382826" y="4125549"/>
                <a:ext cx="37776" cy="32380"/>
                <a:chOff x="5382826" y="4125549"/>
                <a:chExt cx="37776" cy="32380"/>
              </a:xfrm>
            </p:grpSpPr>
            <p:sp>
              <p:nvSpPr>
                <p:cNvPr id="3315" name="Google Shape;3315;p67"/>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7"/>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67"/>
              <p:cNvGrpSpPr/>
              <p:nvPr/>
            </p:nvGrpSpPr>
            <p:grpSpPr>
              <a:xfrm>
                <a:off x="5475680" y="4195587"/>
                <a:ext cx="37783" cy="32364"/>
                <a:chOff x="5475680" y="4195587"/>
                <a:chExt cx="37783" cy="32364"/>
              </a:xfrm>
            </p:grpSpPr>
            <p:sp>
              <p:nvSpPr>
                <p:cNvPr id="3318" name="Google Shape;3318;p67"/>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7"/>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67"/>
              <p:cNvGrpSpPr/>
              <p:nvPr/>
            </p:nvGrpSpPr>
            <p:grpSpPr>
              <a:xfrm>
                <a:off x="5532575" y="4027197"/>
                <a:ext cx="33308" cy="32262"/>
                <a:chOff x="5532575" y="4027197"/>
                <a:chExt cx="33308" cy="32262"/>
              </a:xfrm>
            </p:grpSpPr>
            <p:sp>
              <p:nvSpPr>
                <p:cNvPr id="3321" name="Google Shape;3321;p67"/>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7"/>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3" name="Google Shape;3323;p67"/>
              <p:cNvGrpSpPr/>
              <p:nvPr/>
            </p:nvGrpSpPr>
            <p:grpSpPr>
              <a:xfrm>
                <a:off x="5590706" y="4245348"/>
                <a:ext cx="33497" cy="32270"/>
                <a:chOff x="5590706" y="4245348"/>
                <a:chExt cx="33497" cy="32270"/>
              </a:xfrm>
            </p:grpSpPr>
            <p:sp>
              <p:nvSpPr>
                <p:cNvPr id="3324" name="Google Shape;3324;p67"/>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7"/>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67"/>
              <p:cNvGrpSpPr/>
              <p:nvPr/>
            </p:nvGrpSpPr>
            <p:grpSpPr>
              <a:xfrm>
                <a:off x="5618681" y="4109677"/>
                <a:ext cx="33112" cy="32357"/>
                <a:chOff x="5618681" y="4109677"/>
                <a:chExt cx="33112" cy="32357"/>
              </a:xfrm>
            </p:grpSpPr>
            <p:sp>
              <p:nvSpPr>
                <p:cNvPr id="3327" name="Google Shape;3327;p67"/>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7"/>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67"/>
              <p:cNvGrpSpPr/>
              <p:nvPr/>
            </p:nvGrpSpPr>
            <p:grpSpPr>
              <a:xfrm>
                <a:off x="5479298" y="4128262"/>
                <a:ext cx="31405" cy="26906"/>
                <a:chOff x="5479298" y="4128262"/>
                <a:chExt cx="31405" cy="26906"/>
              </a:xfrm>
            </p:grpSpPr>
            <p:sp>
              <p:nvSpPr>
                <p:cNvPr id="3330" name="Google Shape;3330;p67"/>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7"/>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2" name="Google Shape;3332;p67"/>
              <p:cNvGrpSpPr/>
              <p:nvPr/>
            </p:nvGrpSpPr>
            <p:grpSpPr>
              <a:xfrm>
                <a:off x="5582903" y="4180116"/>
                <a:ext cx="31499" cy="26898"/>
                <a:chOff x="5582903" y="4180116"/>
                <a:chExt cx="31499" cy="26898"/>
              </a:xfrm>
            </p:grpSpPr>
            <p:sp>
              <p:nvSpPr>
                <p:cNvPr id="3333" name="Google Shape;3333;p67"/>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7"/>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5" name="Google Shape;3335;p67"/>
            <p:cNvGrpSpPr/>
            <p:nvPr/>
          </p:nvGrpSpPr>
          <p:grpSpPr>
            <a:xfrm>
              <a:off x="3977681" y="3230323"/>
              <a:ext cx="94584" cy="84085"/>
              <a:chOff x="3977681" y="3230323"/>
              <a:chExt cx="94584" cy="84085"/>
            </a:xfrm>
          </p:grpSpPr>
          <p:grpSp>
            <p:nvGrpSpPr>
              <p:cNvPr id="3336" name="Google Shape;3336;p67"/>
              <p:cNvGrpSpPr/>
              <p:nvPr/>
            </p:nvGrpSpPr>
            <p:grpSpPr>
              <a:xfrm>
                <a:off x="4000135" y="3243041"/>
                <a:ext cx="59570" cy="57186"/>
                <a:chOff x="4000135" y="3243041"/>
                <a:chExt cx="59570" cy="57186"/>
              </a:xfrm>
            </p:grpSpPr>
            <p:sp>
              <p:nvSpPr>
                <p:cNvPr id="3337" name="Google Shape;3337;p67"/>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7"/>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7"/>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0" name="Google Shape;3340;p67"/>
              <p:cNvGrpSpPr/>
              <p:nvPr/>
            </p:nvGrpSpPr>
            <p:grpSpPr>
              <a:xfrm>
                <a:off x="3977681" y="3245872"/>
                <a:ext cx="37783" cy="32380"/>
                <a:chOff x="3977681" y="3245872"/>
                <a:chExt cx="37783" cy="32380"/>
              </a:xfrm>
            </p:grpSpPr>
            <p:sp>
              <p:nvSpPr>
                <p:cNvPr id="3341" name="Google Shape;3341;p67"/>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7"/>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3" name="Google Shape;3343;p67"/>
              <p:cNvGrpSpPr/>
              <p:nvPr/>
            </p:nvGrpSpPr>
            <p:grpSpPr>
              <a:xfrm>
                <a:off x="4040860" y="3262672"/>
                <a:ext cx="31405" cy="27001"/>
                <a:chOff x="4040860" y="3262672"/>
                <a:chExt cx="31405" cy="27001"/>
              </a:xfrm>
            </p:grpSpPr>
            <p:sp>
              <p:nvSpPr>
                <p:cNvPr id="3344" name="Google Shape;3344;p67"/>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7"/>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6" name="Google Shape;3346;p67"/>
              <p:cNvGrpSpPr/>
              <p:nvPr/>
            </p:nvGrpSpPr>
            <p:grpSpPr>
              <a:xfrm>
                <a:off x="4021072" y="3230323"/>
                <a:ext cx="31397" cy="26906"/>
                <a:chOff x="4021072" y="3230323"/>
                <a:chExt cx="31397" cy="26906"/>
              </a:xfrm>
            </p:grpSpPr>
            <p:sp>
              <p:nvSpPr>
                <p:cNvPr id="3347" name="Google Shape;3347;p67"/>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7"/>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9" name="Google Shape;3349;p67"/>
              <p:cNvGrpSpPr/>
              <p:nvPr/>
            </p:nvGrpSpPr>
            <p:grpSpPr>
              <a:xfrm>
                <a:off x="4001472" y="3287462"/>
                <a:ext cx="31499" cy="26945"/>
                <a:chOff x="4001472" y="3287462"/>
                <a:chExt cx="31499" cy="26945"/>
              </a:xfrm>
            </p:grpSpPr>
            <p:sp>
              <p:nvSpPr>
                <p:cNvPr id="3350" name="Google Shape;3350;p67"/>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7"/>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2" name="Google Shape;3352;p67"/>
            <p:cNvGrpSpPr/>
            <p:nvPr/>
          </p:nvGrpSpPr>
          <p:grpSpPr>
            <a:xfrm>
              <a:off x="4084715" y="3258865"/>
              <a:ext cx="184961" cy="137268"/>
              <a:chOff x="4084715" y="3258865"/>
              <a:chExt cx="184961" cy="137268"/>
            </a:xfrm>
          </p:grpSpPr>
          <p:grpSp>
            <p:nvGrpSpPr>
              <p:cNvPr id="3353" name="Google Shape;3353;p67"/>
              <p:cNvGrpSpPr/>
              <p:nvPr/>
            </p:nvGrpSpPr>
            <p:grpSpPr>
              <a:xfrm>
                <a:off x="4107453" y="3271583"/>
                <a:ext cx="153470" cy="110275"/>
                <a:chOff x="4107453" y="3271583"/>
                <a:chExt cx="153470" cy="110275"/>
              </a:xfrm>
            </p:grpSpPr>
            <p:sp>
              <p:nvSpPr>
                <p:cNvPr id="3354" name="Google Shape;3354;p67"/>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7"/>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7"/>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7"/>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67"/>
              <p:cNvGrpSpPr/>
              <p:nvPr/>
            </p:nvGrpSpPr>
            <p:grpSpPr>
              <a:xfrm>
                <a:off x="4136947" y="3258865"/>
                <a:ext cx="31499" cy="27001"/>
                <a:chOff x="4136947" y="3258865"/>
                <a:chExt cx="31499" cy="27001"/>
              </a:xfrm>
            </p:grpSpPr>
            <p:sp>
              <p:nvSpPr>
                <p:cNvPr id="3359" name="Google Shape;3359;p67"/>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7"/>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1" name="Google Shape;3361;p67"/>
              <p:cNvGrpSpPr/>
              <p:nvPr/>
            </p:nvGrpSpPr>
            <p:grpSpPr>
              <a:xfrm>
                <a:off x="4084715" y="3266478"/>
                <a:ext cx="31468" cy="26898"/>
                <a:chOff x="4084715" y="3266478"/>
                <a:chExt cx="31468" cy="26898"/>
              </a:xfrm>
            </p:grpSpPr>
            <p:sp>
              <p:nvSpPr>
                <p:cNvPr id="3362" name="Google Shape;3362;p67"/>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7"/>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4" name="Google Shape;3364;p67"/>
              <p:cNvGrpSpPr/>
              <p:nvPr/>
            </p:nvGrpSpPr>
            <p:grpSpPr>
              <a:xfrm>
                <a:off x="4159213" y="3279849"/>
                <a:ext cx="31405" cy="26945"/>
                <a:chOff x="4159213" y="3279849"/>
                <a:chExt cx="31405" cy="26945"/>
              </a:xfrm>
            </p:grpSpPr>
            <p:sp>
              <p:nvSpPr>
                <p:cNvPr id="3365" name="Google Shape;3365;p67"/>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7"/>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7" name="Google Shape;3367;p67"/>
              <p:cNvGrpSpPr/>
              <p:nvPr/>
            </p:nvGrpSpPr>
            <p:grpSpPr>
              <a:xfrm>
                <a:off x="4201550" y="3266502"/>
                <a:ext cx="31405" cy="26883"/>
                <a:chOff x="4201550" y="3266502"/>
                <a:chExt cx="31405" cy="26883"/>
              </a:xfrm>
            </p:grpSpPr>
            <p:sp>
              <p:nvSpPr>
                <p:cNvPr id="3368" name="Google Shape;3368;p67"/>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7"/>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0" name="Google Shape;3370;p67"/>
              <p:cNvGrpSpPr/>
              <p:nvPr/>
            </p:nvGrpSpPr>
            <p:grpSpPr>
              <a:xfrm>
                <a:off x="4201550" y="3338278"/>
                <a:ext cx="31405" cy="26930"/>
                <a:chOff x="4201550" y="3338278"/>
                <a:chExt cx="31405" cy="26930"/>
              </a:xfrm>
            </p:grpSpPr>
            <p:sp>
              <p:nvSpPr>
                <p:cNvPr id="3371" name="Google Shape;3371;p67"/>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7"/>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67"/>
              <p:cNvGrpSpPr/>
              <p:nvPr/>
            </p:nvGrpSpPr>
            <p:grpSpPr>
              <a:xfrm>
                <a:off x="4238272" y="3369132"/>
                <a:ext cx="31405" cy="27001"/>
                <a:chOff x="4238272" y="3369132"/>
                <a:chExt cx="31405" cy="27001"/>
              </a:xfrm>
            </p:grpSpPr>
            <p:sp>
              <p:nvSpPr>
                <p:cNvPr id="3374" name="Google Shape;3374;p67"/>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7"/>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6" name="Google Shape;3376;p67"/>
            <p:cNvGrpSpPr/>
            <p:nvPr/>
          </p:nvGrpSpPr>
          <p:grpSpPr>
            <a:xfrm>
              <a:off x="4068639" y="3200169"/>
              <a:ext cx="77643" cy="37272"/>
              <a:chOff x="4068639" y="3200169"/>
              <a:chExt cx="77643" cy="37272"/>
            </a:xfrm>
          </p:grpSpPr>
          <p:sp>
            <p:nvSpPr>
              <p:cNvPr id="3377" name="Google Shape;3377;p67"/>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8" name="Google Shape;3378;p67"/>
              <p:cNvGrpSpPr/>
              <p:nvPr/>
            </p:nvGrpSpPr>
            <p:grpSpPr>
              <a:xfrm>
                <a:off x="4114878" y="3200169"/>
                <a:ext cx="31405" cy="26993"/>
                <a:chOff x="4114878" y="3200169"/>
                <a:chExt cx="31405" cy="26993"/>
              </a:xfrm>
            </p:grpSpPr>
            <p:sp>
              <p:nvSpPr>
                <p:cNvPr id="3379" name="Google Shape;3379;p67"/>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7"/>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67"/>
              <p:cNvGrpSpPr/>
              <p:nvPr/>
            </p:nvGrpSpPr>
            <p:grpSpPr>
              <a:xfrm>
                <a:off x="4068639" y="3210535"/>
                <a:ext cx="31499" cy="26906"/>
                <a:chOff x="4068639" y="3210535"/>
                <a:chExt cx="31499" cy="26906"/>
              </a:xfrm>
            </p:grpSpPr>
            <p:sp>
              <p:nvSpPr>
                <p:cNvPr id="3382" name="Google Shape;3382;p67"/>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7"/>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4" name="Google Shape;3384;p67"/>
            <p:cNvGrpSpPr/>
            <p:nvPr/>
          </p:nvGrpSpPr>
          <p:grpSpPr>
            <a:xfrm>
              <a:off x="3869702" y="3066935"/>
              <a:ext cx="382664" cy="190294"/>
              <a:chOff x="3869702" y="3066935"/>
              <a:chExt cx="382664" cy="190294"/>
            </a:xfrm>
          </p:grpSpPr>
          <p:grpSp>
            <p:nvGrpSpPr>
              <p:cNvPr id="3385" name="Google Shape;3385;p67"/>
              <p:cNvGrpSpPr/>
              <p:nvPr/>
            </p:nvGrpSpPr>
            <p:grpSpPr>
              <a:xfrm>
                <a:off x="3888633" y="3082351"/>
                <a:ext cx="351172" cy="160698"/>
                <a:chOff x="3888633" y="3082351"/>
                <a:chExt cx="351172" cy="160698"/>
              </a:xfrm>
            </p:grpSpPr>
            <p:sp>
              <p:nvSpPr>
                <p:cNvPr id="3386" name="Google Shape;3386;p67"/>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7"/>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7"/>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7"/>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7"/>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7"/>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67"/>
              <p:cNvGrpSpPr/>
              <p:nvPr/>
            </p:nvGrpSpPr>
            <p:grpSpPr>
              <a:xfrm>
                <a:off x="4143703" y="3066935"/>
                <a:ext cx="37783" cy="32357"/>
                <a:chOff x="4143703" y="3066935"/>
                <a:chExt cx="37783" cy="32357"/>
              </a:xfrm>
            </p:grpSpPr>
            <p:sp>
              <p:nvSpPr>
                <p:cNvPr id="3393" name="Google Shape;3393;p67"/>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7"/>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67"/>
              <p:cNvGrpSpPr/>
              <p:nvPr/>
            </p:nvGrpSpPr>
            <p:grpSpPr>
              <a:xfrm>
                <a:off x="4044565" y="3103563"/>
                <a:ext cx="37783" cy="32451"/>
                <a:chOff x="4044565" y="3103563"/>
                <a:chExt cx="37783" cy="32451"/>
              </a:xfrm>
            </p:grpSpPr>
            <p:sp>
              <p:nvSpPr>
                <p:cNvPr id="3396" name="Google Shape;3396;p67"/>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7"/>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67"/>
              <p:cNvGrpSpPr/>
              <p:nvPr/>
            </p:nvGrpSpPr>
            <p:grpSpPr>
              <a:xfrm>
                <a:off x="4017454" y="3188237"/>
                <a:ext cx="37776" cy="32357"/>
                <a:chOff x="4017454" y="3188237"/>
                <a:chExt cx="37776" cy="32357"/>
              </a:xfrm>
            </p:grpSpPr>
            <p:sp>
              <p:nvSpPr>
                <p:cNvPr id="3399" name="Google Shape;3399;p67"/>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7"/>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1" name="Google Shape;3401;p67"/>
              <p:cNvGrpSpPr/>
              <p:nvPr/>
            </p:nvGrpSpPr>
            <p:grpSpPr>
              <a:xfrm>
                <a:off x="3921548" y="3157509"/>
                <a:ext cx="37783" cy="32357"/>
                <a:chOff x="3921548" y="3157509"/>
                <a:chExt cx="37783" cy="32357"/>
              </a:xfrm>
            </p:grpSpPr>
            <p:sp>
              <p:nvSpPr>
                <p:cNvPr id="3402" name="Google Shape;3402;p67"/>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7"/>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4" name="Google Shape;3404;p67"/>
              <p:cNvGrpSpPr/>
              <p:nvPr/>
            </p:nvGrpSpPr>
            <p:grpSpPr>
              <a:xfrm>
                <a:off x="3939056" y="3211620"/>
                <a:ext cx="37783" cy="32380"/>
                <a:chOff x="3939056" y="3211620"/>
                <a:chExt cx="37783" cy="32380"/>
              </a:xfrm>
            </p:grpSpPr>
            <p:sp>
              <p:nvSpPr>
                <p:cNvPr id="3405" name="Google Shape;3405;p67"/>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7"/>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7" name="Google Shape;3407;p67"/>
              <p:cNvGrpSpPr/>
              <p:nvPr/>
            </p:nvGrpSpPr>
            <p:grpSpPr>
              <a:xfrm>
                <a:off x="4176240" y="3136965"/>
                <a:ext cx="31405" cy="26930"/>
                <a:chOff x="4176240" y="3136965"/>
                <a:chExt cx="31405" cy="26930"/>
              </a:xfrm>
            </p:grpSpPr>
            <p:sp>
              <p:nvSpPr>
                <p:cNvPr id="3408" name="Google Shape;3408;p67"/>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7"/>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0" name="Google Shape;3410;p67"/>
              <p:cNvGrpSpPr/>
              <p:nvPr/>
            </p:nvGrpSpPr>
            <p:grpSpPr>
              <a:xfrm>
                <a:off x="4133148" y="3152593"/>
                <a:ext cx="31499" cy="27001"/>
                <a:chOff x="4133148" y="3152593"/>
                <a:chExt cx="31499" cy="27001"/>
              </a:xfrm>
            </p:grpSpPr>
            <p:sp>
              <p:nvSpPr>
                <p:cNvPr id="3411" name="Google Shape;3411;p67"/>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7"/>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3" name="Google Shape;3413;p67"/>
              <p:cNvGrpSpPr/>
              <p:nvPr/>
            </p:nvGrpSpPr>
            <p:grpSpPr>
              <a:xfrm>
                <a:off x="4220866" y="3073534"/>
                <a:ext cx="31499" cy="26898"/>
                <a:chOff x="4220866" y="3073534"/>
                <a:chExt cx="31499" cy="26898"/>
              </a:xfrm>
            </p:grpSpPr>
            <p:sp>
              <p:nvSpPr>
                <p:cNvPr id="3414" name="Google Shape;3414;p67"/>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7"/>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6" name="Google Shape;3416;p67"/>
              <p:cNvGrpSpPr/>
              <p:nvPr/>
            </p:nvGrpSpPr>
            <p:grpSpPr>
              <a:xfrm>
                <a:off x="3869702" y="3230323"/>
                <a:ext cx="31499" cy="26906"/>
                <a:chOff x="3869702" y="3230323"/>
                <a:chExt cx="31499" cy="26906"/>
              </a:xfrm>
            </p:grpSpPr>
            <p:sp>
              <p:nvSpPr>
                <p:cNvPr id="3417" name="Google Shape;3417;p67"/>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7"/>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9" name="Google Shape;3419;p67"/>
            <p:cNvGrpSpPr/>
            <p:nvPr/>
          </p:nvGrpSpPr>
          <p:grpSpPr>
            <a:xfrm>
              <a:off x="4271383" y="3065882"/>
              <a:ext cx="304556" cy="341663"/>
              <a:chOff x="4271383" y="3065882"/>
              <a:chExt cx="304556" cy="341663"/>
            </a:xfrm>
          </p:grpSpPr>
          <p:grpSp>
            <p:nvGrpSpPr>
              <p:cNvPr id="3420" name="Google Shape;3420;p67"/>
              <p:cNvGrpSpPr/>
              <p:nvPr/>
            </p:nvGrpSpPr>
            <p:grpSpPr>
              <a:xfrm>
                <a:off x="4293838" y="3078639"/>
                <a:ext cx="269353" cy="311973"/>
                <a:chOff x="4293838" y="3078639"/>
                <a:chExt cx="269353" cy="311973"/>
              </a:xfrm>
            </p:grpSpPr>
            <p:sp>
              <p:nvSpPr>
                <p:cNvPr id="3421" name="Google Shape;3421;p67"/>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7"/>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7"/>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7"/>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7"/>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7"/>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7"/>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7"/>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7"/>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7"/>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7"/>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7"/>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7"/>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7"/>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7"/>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7"/>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7"/>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8" name="Google Shape;3438;p67"/>
              <p:cNvGrpSpPr/>
              <p:nvPr/>
            </p:nvGrpSpPr>
            <p:grpSpPr>
              <a:xfrm>
                <a:off x="4538164" y="3342061"/>
                <a:ext cx="37776" cy="32380"/>
                <a:chOff x="4538164" y="3342061"/>
                <a:chExt cx="37776" cy="32380"/>
              </a:xfrm>
            </p:grpSpPr>
            <p:sp>
              <p:nvSpPr>
                <p:cNvPr id="3439" name="Google Shape;3439;p67"/>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7"/>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1" name="Google Shape;3441;p67"/>
              <p:cNvGrpSpPr/>
              <p:nvPr/>
            </p:nvGrpSpPr>
            <p:grpSpPr>
              <a:xfrm>
                <a:off x="4271383" y="3194742"/>
                <a:ext cx="37783" cy="32420"/>
                <a:chOff x="4271383" y="3194742"/>
                <a:chExt cx="37783" cy="32420"/>
              </a:xfrm>
            </p:grpSpPr>
            <p:sp>
              <p:nvSpPr>
                <p:cNvPr id="3442" name="Google Shape;3442;p67"/>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7"/>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4" name="Google Shape;3444;p67"/>
              <p:cNvGrpSpPr/>
              <p:nvPr/>
            </p:nvGrpSpPr>
            <p:grpSpPr>
              <a:xfrm>
                <a:off x="4284416" y="3084058"/>
                <a:ext cx="37783" cy="32357"/>
                <a:chOff x="4284416" y="3084058"/>
                <a:chExt cx="37783" cy="32357"/>
              </a:xfrm>
            </p:grpSpPr>
            <p:sp>
              <p:nvSpPr>
                <p:cNvPr id="3445" name="Google Shape;3445;p67"/>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7"/>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7" name="Google Shape;3447;p67"/>
              <p:cNvGrpSpPr/>
              <p:nvPr/>
            </p:nvGrpSpPr>
            <p:grpSpPr>
              <a:xfrm>
                <a:off x="4478697" y="3297561"/>
                <a:ext cx="37776" cy="32451"/>
                <a:chOff x="4478697" y="3297561"/>
                <a:chExt cx="37776" cy="32451"/>
              </a:xfrm>
            </p:grpSpPr>
            <p:sp>
              <p:nvSpPr>
                <p:cNvPr id="3448" name="Google Shape;3448;p67"/>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7"/>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0" name="Google Shape;3450;p67"/>
              <p:cNvGrpSpPr/>
              <p:nvPr/>
            </p:nvGrpSpPr>
            <p:grpSpPr>
              <a:xfrm>
                <a:off x="4411813" y="3331711"/>
                <a:ext cx="37776" cy="32451"/>
                <a:chOff x="4411813" y="3331711"/>
                <a:chExt cx="37776" cy="32451"/>
              </a:xfrm>
            </p:grpSpPr>
            <p:sp>
              <p:nvSpPr>
                <p:cNvPr id="3451" name="Google Shape;3451;p67"/>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7"/>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3" name="Google Shape;3453;p67"/>
              <p:cNvGrpSpPr/>
              <p:nvPr/>
            </p:nvGrpSpPr>
            <p:grpSpPr>
              <a:xfrm>
                <a:off x="4337984" y="3375188"/>
                <a:ext cx="37776" cy="32357"/>
                <a:chOff x="4337984" y="3375188"/>
                <a:chExt cx="37776" cy="32357"/>
              </a:xfrm>
            </p:grpSpPr>
            <p:sp>
              <p:nvSpPr>
                <p:cNvPr id="3454" name="Google Shape;3454;p67"/>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7"/>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6" name="Google Shape;3456;p67"/>
              <p:cNvGrpSpPr/>
              <p:nvPr/>
            </p:nvGrpSpPr>
            <p:grpSpPr>
              <a:xfrm>
                <a:off x="4494867" y="3090530"/>
                <a:ext cx="37878" cy="32451"/>
                <a:chOff x="4494867" y="3090530"/>
                <a:chExt cx="37878" cy="32451"/>
              </a:xfrm>
            </p:grpSpPr>
            <p:sp>
              <p:nvSpPr>
                <p:cNvPr id="3457" name="Google Shape;3457;p67"/>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7"/>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9" name="Google Shape;3459;p67"/>
              <p:cNvGrpSpPr/>
              <p:nvPr/>
            </p:nvGrpSpPr>
            <p:grpSpPr>
              <a:xfrm>
                <a:off x="4525124" y="3207774"/>
                <a:ext cx="37783" cy="32420"/>
                <a:chOff x="4525124" y="3207774"/>
                <a:chExt cx="37783" cy="32420"/>
              </a:xfrm>
            </p:grpSpPr>
            <p:sp>
              <p:nvSpPr>
                <p:cNvPr id="3460" name="Google Shape;3460;p67"/>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7"/>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2" name="Google Shape;3462;p67"/>
              <p:cNvGrpSpPr/>
              <p:nvPr/>
            </p:nvGrpSpPr>
            <p:grpSpPr>
              <a:xfrm>
                <a:off x="4440544" y="3176479"/>
                <a:ext cx="31499" cy="26898"/>
                <a:chOff x="4440544" y="3176479"/>
                <a:chExt cx="31499" cy="26898"/>
              </a:xfrm>
            </p:grpSpPr>
            <p:sp>
              <p:nvSpPr>
                <p:cNvPr id="3463" name="Google Shape;3463;p67"/>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7"/>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5" name="Google Shape;3465;p67"/>
              <p:cNvGrpSpPr/>
              <p:nvPr/>
            </p:nvGrpSpPr>
            <p:grpSpPr>
              <a:xfrm>
                <a:off x="4350545" y="3156400"/>
                <a:ext cx="31405" cy="27001"/>
                <a:chOff x="4350545" y="3156400"/>
                <a:chExt cx="31405" cy="27001"/>
              </a:xfrm>
            </p:grpSpPr>
            <p:sp>
              <p:nvSpPr>
                <p:cNvPr id="3466" name="Google Shape;3466;p67"/>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7"/>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8" name="Google Shape;3468;p67"/>
              <p:cNvGrpSpPr/>
              <p:nvPr/>
            </p:nvGrpSpPr>
            <p:grpSpPr>
              <a:xfrm>
                <a:off x="4376703" y="3255058"/>
                <a:ext cx="31405" cy="27001"/>
                <a:chOff x="4376703" y="3255058"/>
                <a:chExt cx="31405" cy="27001"/>
              </a:xfrm>
            </p:grpSpPr>
            <p:sp>
              <p:nvSpPr>
                <p:cNvPr id="3469" name="Google Shape;3469;p67"/>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7"/>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1" name="Google Shape;3471;p67"/>
              <p:cNvGrpSpPr/>
              <p:nvPr/>
            </p:nvGrpSpPr>
            <p:grpSpPr>
              <a:xfrm>
                <a:off x="4331322" y="3283656"/>
                <a:ext cx="31405" cy="26945"/>
                <a:chOff x="4331322" y="3283656"/>
                <a:chExt cx="31405" cy="26945"/>
              </a:xfrm>
            </p:grpSpPr>
            <p:sp>
              <p:nvSpPr>
                <p:cNvPr id="3472" name="Google Shape;3472;p67"/>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7"/>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4" name="Google Shape;3474;p67"/>
              <p:cNvGrpSpPr/>
              <p:nvPr/>
            </p:nvGrpSpPr>
            <p:grpSpPr>
              <a:xfrm>
                <a:off x="4380510" y="3065882"/>
                <a:ext cx="31405" cy="26938"/>
                <a:chOff x="4380510" y="3065882"/>
                <a:chExt cx="31405" cy="26938"/>
              </a:xfrm>
            </p:grpSpPr>
            <p:sp>
              <p:nvSpPr>
                <p:cNvPr id="3475" name="Google Shape;3475;p67"/>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7"/>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7" name="Google Shape;3477;p67"/>
            <p:cNvGrpSpPr/>
            <p:nvPr/>
          </p:nvGrpSpPr>
          <p:grpSpPr>
            <a:xfrm>
              <a:off x="4558998" y="3188237"/>
              <a:ext cx="1280131" cy="1052746"/>
              <a:chOff x="4558998" y="3188237"/>
              <a:chExt cx="1280131" cy="1052746"/>
            </a:xfrm>
          </p:grpSpPr>
          <p:sp>
            <p:nvSpPr>
              <p:cNvPr id="3478" name="Google Shape;3478;p67"/>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9" name="Google Shape;3479;p67"/>
              <p:cNvGrpSpPr/>
              <p:nvPr/>
            </p:nvGrpSpPr>
            <p:grpSpPr>
              <a:xfrm>
                <a:off x="4579164" y="3203653"/>
                <a:ext cx="1244833" cy="1020397"/>
                <a:chOff x="4579164" y="3203653"/>
                <a:chExt cx="1244833" cy="1020397"/>
              </a:xfrm>
            </p:grpSpPr>
            <p:sp>
              <p:nvSpPr>
                <p:cNvPr id="3480" name="Google Shape;3480;p67"/>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7"/>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2" name="Google Shape;3482;p67"/>
                <p:cNvGrpSpPr/>
                <p:nvPr/>
              </p:nvGrpSpPr>
              <p:grpSpPr>
                <a:xfrm>
                  <a:off x="4579164" y="3203653"/>
                  <a:ext cx="1244833" cy="1020397"/>
                  <a:chOff x="4579164" y="3203653"/>
                  <a:chExt cx="1244833" cy="1020397"/>
                </a:xfrm>
              </p:grpSpPr>
              <p:sp>
                <p:nvSpPr>
                  <p:cNvPr id="3483" name="Google Shape;3483;p67"/>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7"/>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5" name="Google Shape;3485;p67"/>
                  <p:cNvGrpSpPr/>
                  <p:nvPr/>
                </p:nvGrpSpPr>
                <p:grpSpPr>
                  <a:xfrm>
                    <a:off x="4579164" y="3203653"/>
                    <a:ext cx="1244833" cy="1020397"/>
                    <a:chOff x="4579164" y="3203653"/>
                    <a:chExt cx="1244833" cy="1020397"/>
                  </a:xfrm>
                </p:grpSpPr>
                <p:sp>
                  <p:nvSpPr>
                    <p:cNvPr id="3486" name="Google Shape;3486;p67"/>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7"/>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7"/>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7"/>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7"/>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7"/>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7"/>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7"/>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4" name="Google Shape;3494;p67"/>
                    <p:cNvGrpSpPr/>
                    <p:nvPr/>
                  </p:nvGrpSpPr>
                  <p:grpSpPr>
                    <a:xfrm>
                      <a:off x="4579164" y="3203653"/>
                      <a:ext cx="1244833" cy="1020397"/>
                      <a:chOff x="4579164" y="3203653"/>
                      <a:chExt cx="1244833" cy="1020397"/>
                    </a:xfrm>
                  </p:grpSpPr>
                  <p:sp>
                    <p:nvSpPr>
                      <p:cNvPr id="3495" name="Google Shape;3495;p67"/>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7"/>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7"/>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7"/>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7"/>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7"/>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7"/>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7"/>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7"/>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7"/>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7"/>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7"/>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7"/>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7"/>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9" name="Google Shape;3509;p67"/>
                      <p:cNvGrpSpPr/>
                      <p:nvPr/>
                    </p:nvGrpSpPr>
                    <p:grpSpPr>
                      <a:xfrm>
                        <a:off x="4579164" y="3203653"/>
                        <a:ext cx="1244833" cy="1020397"/>
                        <a:chOff x="4579164" y="3203653"/>
                        <a:chExt cx="1244833" cy="1020397"/>
                      </a:xfrm>
                    </p:grpSpPr>
                    <p:sp>
                      <p:nvSpPr>
                        <p:cNvPr id="3510" name="Google Shape;3510;p67"/>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7"/>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7"/>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7"/>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7"/>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7"/>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7"/>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7"/>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7"/>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7"/>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7"/>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7"/>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7"/>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7"/>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7"/>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7"/>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7"/>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7"/>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7"/>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7"/>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7"/>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7"/>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7"/>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7"/>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4" name="Google Shape;3534;p67"/>
                        <p:cNvGrpSpPr/>
                        <p:nvPr/>
                      </p:nvGrpSpPr>
                      <p:grpSpPr>
                        <a:xfrm>
                          <a:off x="4579164" y="3203653"/>
                          <a:ext cx="1244833" cy="1020397"/>
                          <a:chOff x="4579164" y="3203653"/>
                          <a:chExt cx="1244833" cy="1020397"/>
                        </a:xfrm>
                      </p:grpSpPr>
                      <p:sp>
                        <p:nvSpPr>
                          <p:cNvPr id="3535" name="Google Shape;3535;p67"/>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6" name="Google Shape;3536;p67"/>
                          <p:cNvGrpSpPr/>
                          <p:nvPr/>
                        </p:nvGrpSpPr>
                        <p:grpSpPr>
                          <a:xfrm>
                            <a:off x="4579164" y="3203653"/>
                            <a:ext cx="1244833" cy="1020397"/>
                            <a:chOff x="4579164" y="3203653"/>
                            <a:chExt cx="1244833" cy="1020397"/>
                          </a:xfrm>
                        </p:grpSpPr>
                        <p:sp>
                          <p:nvSpPr>
                            <p:cNvPr id="3537" name="Google Shape;3537;p67"/>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7"/>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7"/>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7"/>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7"/>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7"/>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7"/>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4" name="Google Shape;3544;p67"/>
                            <p:cNvGrpSpPr/>
                            <p:nvPr/>
                          </p:nvGrpSpPr>
                          <p:grpSpPr>
                            <a:xfrm>
                              <a:off x="4579164" y="3203653"/>
                              <a:ext cx="1244833" cy="1020397"/>
                              <a:chOff x="4579164" y="3203653"/>
                              <a:chExt cx="1244833" cy="1020397"/>
                            </a:xfrm>
                          </p:grpSpPr>
                          <p:sp>
                            <p:nvSpPr>
                              <p:cNvPr id="3545" name="Google Shape;3545;p67"/>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7"/>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7"/>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7"/>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7"/>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7"/>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7"/>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7"/>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7"/>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7"/>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7"/>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7"/>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7"/>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8" name="Google Shape;3558;p67"/>
                              <p:cNvGrpSpPr/>
                              <p:nvPr/>
                            </p:nvGrpSpPr>
                            <p:grpSpPr>
                              <a:xfrm>
                                <a:off x="4579164" y="3203653"/>
                                <a:ext cx="1244833" cy="1020397"/>
                                <a:chOff x="4579164" y="3203653"/>
                                <a:chExt cx="1244833" cy="1020397"/>
                              </a:xfrm>
                            </p:grpSpPr>
                            <p:sp>
                              <p:nvSpPr>
                                <p:cNvPr id="3559" name="Google Shape;3559;p67"/>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7"/>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7"/>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7"/>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7"/>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7"/>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7"/>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6" name="Google Shape;3566;p67"/>
                                <p:cNvGrpSpPr/>
                                <p:nvPr/>
                              </p:nvGrpSpPr>
                              <p:grpSpPr>
                                <a:xfrm>
                                  <a:off x="4579164" y="3203653"/>
                                  <a:ext cx="1244833" cy="1020397"/>
                                  <a:chOff x="4579164" y="3203653"/>
                                  <a:chExt cx="1244833" cy="1020397"/>
                                </a:xfrm>
                              </p:grpSpPr>
                              <p:sp>
                                <p:nvSpPr>
                                  <p:cNvPr id="3567" name="Google Shape;3567;p67"/>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7"/>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7"/>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7"/>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7"/>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72" name="Google Shape;3572;p67"/>
                                  <p:cNvGrpSpPr/>
                                  <p:nvPr/>
                                </p:nvGrpSpPr>
                                <p:grpSpPr>
                                  <a:xfrm>
                                    <a:off x="4579164" y="3203653"/>
                                    <a:ext cx="1244833" cy="1020397"/>
                                    <a:chOff x="4579164" y="3203653"/>
                                    <a:chExt cx="1244833" cy="1020397"/>
                                  </a:xfrm>
                                </p:grpSpPr>
                                <p:sp>
                                  <p:nvSpPr>
                                    <p:cNvPr id="3573" name="Google Shape;3573;p67"/>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7"/>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7"/>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7"/>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577" name="Google Shape;3577;p67"/>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7"/>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7"/>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80" name="Google Shape;3580;p67"/>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581" name="Google Shape;3581;p67"/>
              <p:cNvGrpSpPr/>
              <p:nvPr/>
            </p:nvGrpSpPr>
            <p:grpSpPr>
              <a:xfrm>
                <a:off x="4595437" y="3598775"/>
                <a:ext cx="37776" cy="32451"/>
                <a:chOff x="4595437" y="3598775"/>
                <a:chExt cx="37776" cy="32451"/>
              </a:xfrm>
            </p:grpSpPr>
            <p:sp>
              <p:nvSpPr>
                <p:cNvPr id="3582" name="Google Shape;3582;p67"/>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7"/>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4" name="Google Shape;3584;p67"/>
              <p:cNvGrpSpPr/>
              <p:nvPr/>
            </p:nvGrpSpPr>
            <p:grpSpPr>
              <a:xfrm>
                <a:off x="4641864" y="3524443"/>
                <a:ext cx="37776" cy="32380"/>
                <a:chOff x="4641864" y="3524443"/>
                <a:chExt cx="37776" cy="32380"/>
              </a:xfrm>
            </p:grpSpPr>
            <p:sp>
              <p:nvSpPr>
                <p:cNvPr id="3585" name="Google Shape;3585;p67"/>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7"/>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7" name="Google Shape;3587;p67"/>
              <p:cNvGrpSpPr/>
              <p:nvPr/>
            </p:nvGrpSpPr>
            <p:grpSpPr>
              <a:xfrm>
                <a:off x="4648431" y="3893901"/>
                <a:ext cx="37776" cy="32357"/>
                <a:chOff x="4648431" y="3893901"/>
                <a:chExt cx="37776" cy="32357"/>
              </a:xfrm>
            </p:grpSpPr>
            <p:sp>
              <p:nvSpPr>
                <p:cNvPr id="3588" name="Google Shape;3588;p67"/>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7"/>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0" name="Google Shape;3590;p67"/>
              <p:cNvGrpSpPr/>
              <p:nvPr/>
            </p:nvGrpSpPr>
            <p:grpSpPr>
              <a:xfrm>
                <a:off x="4567752" y="3722908"/>
                <a:ext cx="37870" cy="32380"/>
                <a:chOff x="4567752" y="3722908"/>
                <a:chExt cx="37870" cy="32380"/>
              </a:xfrm>
            </p:grpSpPr>
            <p:sp>
              <p:nvSpPr>
                <p:cNvPr id="3591" name="Google Shape;3591;p67"/>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7"/>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67"/>
              <p:cNvGrpSpPr/>
              <p:nvPr/>
            </p:nvGrpSpPr>
            <p:grpSpPr>
              <a:xfrm>
                <a:off x="4617506" y="3652052"/>
                <a:ext cx="37783" cy="32357"/>
                <a:chOff x="4617506" y="3652052"/>
                <a:chExt cx="37783" cy="32357"/>
              </a:xfrm>
            </p:grpSpPr>
            <p:sp>
              <p:nvSpPr>
                <p:cNvPr id="3594" name="Google Shape;3594;p67"/>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7"/>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67"/>
              <p:cNvGrpSpPr/>
              <p:nvPr/>
            </p:nvGrpSpPr>
            <p:grpSpPr>
              <a:xfrm>
                <a:off x="4739005" y="3554149"/>
                <a:ext cx="37870" cy="32357"/>
                <a:chOff x="4739005" y="3554149"/>
                <a:chExt cx="37870" cy="32357"/>
              </a:xfrm>
            </p:grpSpPr>
            <p:sp>
              <p:nvSpPr>
                <p:cNvPr id="3597" name="Google Shape;3597;p67"/>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7"/>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9" name="Google Shape;3599;p67"/>
              <p:cNvGrpSpPr/>
              <p:nvPr/>
            </p:nvGrpSpPr>
            <p:grpSpPr>
              <a:xfrm>
                <a:off x="4806557" y="3630258"/>
                <a:ext cx="37776" cy="32364"/>
                <a:chOff x="4806557" y="3630258"/>
                <a:chExt cx="37776" cy="32364"/>
              </a:xfrm>
            </p:grpSpPr>
            <p:sp>
              <p:nvSpPr>
                <p:cNvPr id="3600" name="Google Shape;3600;p67"/>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7"/>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2" name="Google Shape;3602;p67"/>
              <p:cNvGrpSpPr/>
              <p:nvPr/>
            </p:nvGrpSpPr>
            <p:grpSpPr>
              <a:xfrm>
                <a:off x="4737007" y="4004357"/>
                <a:ext cx="37870" cy="32357"/>
                <a:chOff x="4737007" y="4004357"/>
                <a:chExt cx="37870" cy="32357"/>
              </a:xfrm>
            </p:grpSpPr>
            <p:sp>
              <p:nvSpPr>
                <p:cNvPr id="3603" name="Google Shape;3603;p67"/>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7"/>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67"/>
              <p:cNvGrpSpPr/>
              <p:nvPr/>
            </p:nvGrpSpPr>
            <p:grpSpPr>
              <a:xfrm>
                <a:off x="4773634" y="4208627"/>
                <a:ext cx="37776" cy="32357"/>
                <a:chOff x="4773634" y="4208627"/>
                <a:chExt cx="37776" cy="32357"/>
              </a:xfrm>
            </p:grpSpPr>
            <p:sp>
              <p:nvSpPr>
                <p:cNvPr id="3606" name="Google Shape;3606;p67"/>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7"/>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67"/>
              <p:cNvGrpSpPr/>
              <p:nvPr/>
            </p:nvGrpSpPr>
            <p:grpSpPr>
              <a:xfrm>
                <a:off x="4888282" y="4074764"/>
                <a:ext cx="37776" cy="32451"/>
                <a:chOff x="4888282" y="4074764"/>
                <a:chExt cx="37776" cy="32451"/>
              </a:xfrm>
            </p:grpSpPr>
            <p:sp>
              <p:nvSpPr>
                <p:cNvPr id="3609" name="Google Shape;3609;p67"/>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7"/>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67"/>
              <p:cNvGrpSpPr/>
              <p:nvPr/>
            </p:nvGrpSpPr>
            <p:grpSpPr>
              <a:xfrm>
                <a:off x="4901315" y="3804271"/>
                <a:ext cx="37776" cy="32364"/>
                <a:chOff x="4901315" y="3804271"/>
                <a:chExt cx="37776" cy="32364"/>
              </a:xfrm>
            </p:grpSpPr>
            <p:sp>
              <p:nvSpPr>
                <p:cNvPr id="3612" name="Google Shape;3612;p67"/>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7"/>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4" name="Google Shape;3614;p67"/>
              <p:cNvGrpSpPr/>
              <p:nvPr/>
            </p:nvGrpSpPr>
            <p:grpSpPr>
              <a:xfrm>
                <a:off x="4866394" y="3715035"/>
                <a:ext cx="37846" cy="32357"/>
                <a:chOff x="4866394" y="3715035"/>
                <a:chExt cx="37846" cy="32357"/>
              </a:xfrm>
            </p:grpSpPr>
            <p:sp>
              <p:nvSpPr>
                <p:cNvPr id="3615" name="Google Shape;3615;p67"/>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7"/>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67"/>
              <p:cNvGrpSpPr/>
              <p:nvPr/>
            </p:nvGrpSpPr>
            <p:grpSpPr>
              <a:xfrm>
                <a:off x="4979233" y="3839798"/>
                <a:ext cx="37878" cy="32420"/>
                <a:chOff x="4979233" y="3839798"/>
                <a:chExt cx="37878" cy="32420"/>
              </a:xfrm>
            </p:grpSpPr>
            <p:sp>
              <p:nvSpPr>
                <p:cNvPr id="3618" name="Google Shape;3618;p67"/>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7"/>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0" name="Google Shape;3620;p67"/>
              <p:cNvGrpSpPr/>
              <p:nvPr/>
            </p:nvGrpSpPr>
            <p:grpSpPr>
              <a:xfrm>
                <a:off x="4790662" y="3679147"/>
                <a:ext cx="37783" cy="32380"/>
                <a:chOff x="4790662" y="3679147"/>
                <a:chExt cx="37783" cy="32380"/>
              </a:xfrm>
            </p:grpSpPr>
            <p:sp>
              <p:nvSpPr>
                <p:cNvPr id="3621" name="Google Shape;3621;p67"/>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7"/>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3" name="Google Shape;3623;p67"/>
              <p:cNvGrpSpPr/>
              <p:nvPr/>
            </p:nvGrpSpPr>
            <p:grpSpPr>
              <a:xfrm>
                <a:off x="4857263" y="3557861"/>
                <a:ext cx="37776" cy="32357"/>
                <a:chOff x="4857263" y="3557861"/>
                <a:chExt cx="37776" cy="32357"/>
              </a:xfrm>
            </p:grpSpPr>
            <p:sp>
              <p:nvSpPr>
                <p:cNvPr id="3624" name="Google Shape;3624;p67"/>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7"/>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6" name="Google Shape;3626;p67"/>
              <p:cNvGrpSpPr/>
              <p:nvPr/>
            </p:nvGrpSpPr>
            <p:grpSpPr>
              <a:xfrm>
                <a:off x="4883902" y="3648033"/>
                <a:ext cx="37783" cy="32380"/>
                <a:chOff x="4883902" y="3648033"/>
                <a:chExt cx="37783" cy="32380"/>
              </a:xfrm>
            </p:grpSpPr>
            <p:sp>
              <p:nvSpPr>
                <p:cNvPr id="3627" name="Google Shape;3627;p67"/>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7"/>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9" name="Google Shape;3629;p67"/>
              <p:cNvGrpSpPr/>
              <p:nvPr/>
            </p:nvGrpSpPr>
            <p:grpSpPr>
              <a:xfrm>
                <a:off x="4907780" y="3347220"/>
                <a:ext cx="37878" cy="32357"/>
                <a:chOff x="4907780" y="3347220"/>
                <a:chExt cx="37878" cy="32357"/>
              </a:xfrm>
            </p:grpSpPr>
            <p:sp>
              <p:nvSpPr>
                <p:cNvPr id="3630" name="Google Shape;3630;p67"/>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7"/>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2" name="Google Shape;3632;p67"/>
              <p:cNvGrpSpPr/>
              <p:nvPr/>
            </p:nvGrpSpPr>
            <p:grpSpPr>
              <a:xfrm>
                <a:off x="5065048" y="3738150"/>
                <a:ext cx="37783" cy="32364"/>
                <a:chOff x="5065048" y="3738150"/>
                <a:chExt cx="37783" cy="32364"/>
              </a:xfrm>
            </p:grpSpPr>
            <p:sp>
              <p:nvSpPr>
                <p:cNvPr id="3633" name="Google Shape;3633;p67"/>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7"/>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5" name="Google Shape;3635;p67"/>
              <p:cNvGrpSpPr/>
              <p:nvPr/>
            </p:nvGrpSpPr>
            <p:grpSpPr>
              <a:xfrm>
                <a:off x="5071616" y="3284615"/>
                <a:ext cx="37783" cy="32357"/>
                <a:chOff x="5071616" y="3284615"/>
                <a:chExt cx="37783" cy="32357"/>
              </a:xfrm>
            </p:grpSpPr>
            <p:sp>
              <p:nvSpPr>
                <p:cNvPr id="3636" name="Google Shape;3636;p67"/>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7"/>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8" name="Google Shape;3638;p67"/>
              <p:cNvGrpSpPr/>
              <p:nvPr/>
            </p:nvGrpSpPr>
            <p:grpSpPr>
              <a:xfrm>
                <a:off x="5389291" y="3759921"/>
                <a:ext cx="37783" cy="32380"/>
                <a:chOff x="5389291" y="3759921"/>
                <a:chExt cx="37783" cy="32380"/>
              </a:xfrm>
            </p:grpSpPr>
            <p:sp>
              <p:nvSpPr>
                <p:cNvPr id="3639" name="Google Shape;3639;p67"/>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7"/>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1" name="Google Shape;3641;p67"/>
              <p:cNvGrpSpPr/>
              <p:nvPr/>
            </p:nvGrpSpPr>
            <p:grpSpPr>
              <a:xfrm>
                <a:off x="5431534" y="3632932"/>
                <a:ext cx="37878" cy="32451"/>
                <a:chOff x="5431534" y="3632932"/>
                <a:chExt cx="37878" cy="32451"/>
              </a:xfrm>
            </p:grpSpPr>
            <p:sp>
              <p:nvSpPr>
                <p:cNvPr id="3642" name="Google Shape;3642;p67"/>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7"/>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4" name="Google Shape;3644;p67"/>
              <p:cNvGrpSpPr/>
              <p:nvPr/>
            </p:nvGrpSpPr>
            <p:grpSpPr>
              <a:xfrm>
                <a:off x="5540755" y="3544829"/>
                <a:ext cx="37783" cy="32357"/>
                <a:chOff x="5540755" y="3544829"/>
                <a:chExt cx="37783" cy="32357"/>
              </a:xfrm>
            </p:grpSpPr>
            <p:sp>
              <p:nvSpPr>
                <p:cNvPr id="3645" name="Google Shape;3645;p67"/>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7"/>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7" name="Google Shape;3647;p67"/>
              <p:cNvGrpSpPr/>
              <p:nvPr/>
            </p:nvGrpSpPr>
            <p:grpSpPr>
              <a:xfrm>
                <a:off x="5579293" y="3412107"/>
                <a:ext cx="37776" cy="32357"/>
                <a:chOff x="5579293" y="3412107"/>
                <a:chExt cx="37776" cy="32357"/>
              </a:xfrm>
            </p:grpSpPr>
            <p:sp>
              <p:nvSpPr>
                <p:cNvPr id="3648" name="Google Shape;3648;p67"/>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7"/>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0" name="Google Shape;3650;p67"/>
              <p:cNvGrpSpPr/>
              <p:nvPr/>
            </p:nvGrpSpPr>
            <p:grpSpPr>
              <a:xfrm>
                <a:off x="5801346" y="3284615"/>
                <a:ext cx="37783" cy="32357"/>
                <a:chOff x="5801346" y="3284615"/>
                <a:chExt cx="37783" cy="32357"/>
              </a:xfrm>
            </p:grpSpPr>
            <p:sp>
              <p:nvSpPr>
                <p:cNvPr id="3651" name="Google Shape;3651;p67"/>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7"/>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3" name="Google Shape;3653;p67"/>
              <p:cNvGrpSpPr/>
              <p:nvPr/>
            </p:nvGrpSpPr>
            <p:grpSpPr>
              <a:xfrm>
                <a:off x="5763578" y="3399067"/>
                <a:ext cx="37776" cy="32364"/>
                <a:chOff x="5763578" y="3399067"/>
                <a:chExt cx="37776" cy="32364"/>
              </a:xfrm>
            </p:grpSpPr>
            <p:sp>
              <p:nvSpPr>
                <p:cNvPr id="3654" name="Google Shape;3654;p67"/>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7"/>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6" name="Google Shape;3656;p67"/>
              <p:cNvGrpSpPr/>
              <p:nvPr/>
            </p:nvGrpSpPr>
            <p:grpSpPr>
              <a:xfrm>
                <a:off x="5395858" y="3230952"/>
                <a:ext cx="37776" cy="32364"/>
                <a:chOff x="5395858" y="3230952"/>
                <a:chExt cx="37776" cy="32364"/>
              </a:xfrm>
            </p:grpSpPr>
            <p:sp>
              <p:nvSpPr>
                <p:cNvPr id="3657" name="Google Shape;3657;p67"/>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7"/>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9" name="Google Shape;3659;p67"/>
              <p:cNvGrpSpPr/>
              <p:nvPr/>
            </p:nvGrpSpPr>
            <p:grpSpPr>
              <a:xfrm>
                <a:off x="5264088" y="3188237"/>
                <a:ext cx="37776" cy="32357"/>
                <a:chOff x="5264088" y="3188237"/>
                <a:chExt cx="37776" cy="32357"/>
              </a:xfrm>
            </p:grpSpPr>
            <p:sp>
              <p:nvSpPr>
                <p:cNvPr id="3660" name="Google Shape;3660;p67"/>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7"/>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2" name="Google Shape;3662;p67"/>
              <p:cNvGrpSpPr/>
              <p:nvPr/>
            </p:nvGrpSpPr>
            <p:grpSpPr>
              <a:xfrm>
                <a:off x="5585758" y="3237425"/>
                <a:ext cx="37878" cy="32357"/>
                <a:chOff x="5585758" y="3237425"/>
                <a:chExt cx="37878" cy="32357"/>
              </a:xfrm>
            </p:grpSpPr>
            <p:sp>
              <p:nvSpPr>
                <p:cNvPr id="3663" name="Google Shape;3663;p67"/>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7"/>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5" name="Google Shape;3665;p67"/>
              <p:cNvGrpSpPr/>
              <p:nvPr/>
            </p:nvGrpSpPr>
            <p:grpSpPr>
              <a:xfrm>
                <a:off x="4874196" y="3291088"/>
                <a:ext cx="37878" cy="32451"/>
                <a:chOff x="4874196" y="3291088"/>
                <a:chExt cx="37878" cy="32451"/>
              </a:xfrm>
            </p:grpSpPr>
            <p:sp>
              <p:nvSpPr>
                <p:cNvPr id="3666" name="Google Shape;3666;p67"/>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7"/>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8" name="Google Shape;3668;p67"/>
              <p:cNvGrpSpPr/>
              <p:nvPr/>
            </p:nvGrpSpPr>
            <p:grpSpPr>
              <a:xfrm>
                <a:off x="5197770" y="3785466"/>
                <a:ext cx="37783" cy="32427"/>
                <a:chOff x="5197770" y="3785466"/>
                <a:chExt cx="37783" cy="32427"/>
              </a:xfrm>
            </p:grpSpPr>
            <p:sp>
              <p:nvSpPr>
                <p:cNvPr id="3669" name="Google Shape;3669;p67"/>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7"/>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1" name="Google Shape;3671;p67"/>
              <p:cNvGrpSpPr/>
              <p:nvPr/>
            </p:nvGrpSpPr>
            <p:grpSpPr>
              <a:xfrm>
                <a:off x="5177699" y="3492117"/>
                <a:ext cx="37776" cy="32357"/>
                <a:chOff x="5177699" y="3492117"/>
                <a:chExt cx="37776" cy="32357"/>
              </a:xfrm>
            </p:grpSpPr>
            <p:sp>
              <p:nvSpPr>
                <p:cNvPr id="3672" name="Google Shape;3672;p67"/>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7"/>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4" name="Google Shape;3674;p67"/>
              <p:cNvGrpSpPr/>
              <p:nvPr/>
            </p:nvGrpSpPr>
            <p:grpSpPr>
              <a:xfrm>
                <a:off x="5349431" y="3622346"/>
                <a:ext cx="37870" cy="32380"/>
                <a:chOff x="5349431" y="3622346"/>
                <a:chExt cx="37870" cy="32380"/>
              </a:xfrm>
            </p:grpSpPr>
            <p:sp>
              <p:nvSpPr>
                <p:cNvPr id="3675" name="Google Shape;3675;p67"/>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7"/>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7" name="Google Shape;3677;p67"/>
              <p:cNvGrpSpPr/>
              <p:nvPr/>
            </p:nvGrpSpPr>
            <p:grpSpPr>
              <a:xfrm>
                <a:off x="5068855" y="3563980"/>
                <a:ext cx="53954" cy="46223"/>
                <a:chOff x="5068855" y="3563980"/>
                <a:chExt cx="53954" cy="46223"/>
              </a:xfrm>
            </p:grpSpPr>
            <p:sp>
              <p:nvSpPr>
                <p:cNvPr id="3678" name="Google Shape;3678;p67"/>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7"/>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0" name="Google Shape;3680;p67"/>
              <p:cNvGrpSpPr/>
              <p:nvPr/>
            </p:nvGrpSpPr>
            <p:grpSpPr>
              <a:xfrm>
                <a:off x="5037654" y="3392507"/>
                <a:ext cx="37870" cy="32451"/>
                <a:chOff x="5037654" y="3392507"/>
                <a:chExt cx="37870" cy="32451"/>
              </a:xfrm>
            </p:grpSpPr>
            <p:sp>
              <p:nvSpPr>
                <p:cNvPr id="3681" name="Google Shape;3681;p67"/>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7"/>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3" name="Google Shape;3683;p67"/>
              <p:cNvGrpSpPr/>
              <p:nvPr/>
            </p:nvGrpSpPr>
            <p:grpSpPr>
              <a:xfrm>
                <a:off x="5456560" y="3368629"/>
                <a:ext cx="37870" cy="32451"/>
                <a:chOff x="5456560" y="3368629"/>
                <a:chExt cx="37870" cy="32451"/>
              </a:xfrm>
            </p:grpSpPr>
            <p:sp>
              <p:nvSpPr>
                <p:cNvPr id="3684" name="Google Shape;3684;p67"/>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7"/>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6" name="Google Shape;3686;p67"/>
              <p:cNvGrpSpPr/>
              <p:nvPr/>
            </p:nvGrpSpPr>
            <p:grpSpPr>
              <a:xfrm>
                <a:off x="4755749" y="3501516"/>
                <a:ext cx="46246" cy="39608"/>
                <a:chOff x="4755749" y="3501516"/>
                <a:chExt cx="46246" cy="39608"/>
              </a:xfrm>
            </p:grpSpPr>
            <p:sp>
              <p:nvSpPr>
                <p:cNvPr id="3687" name="Google Shape;3687;p67"/>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7"/>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9" name="Google Shape;3689;p67"/>
              <p:cNvGrpSpPr/>
              <p:nvPr/>
            </p:nvGrpSpPr>
            <p:grpSpPr>
              <a:xfrm>
                <a:off x="4681346" y="3485582"/>
                <a:ext cx="37783" cy="32427"/>
                <a:chOff x="4681346" y="3485582"/>
                <a:chExt cx="37783" cy="32427"/>
              </a:xfrm>
            </p:grpSpPr>
            <p:sp>
              <p:nvSpPr>
                <p:cNvPr id="3690" name="Google Shape;3690;p67"/>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7"/>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2" name="Google Shape;3692;p67"/>
              <p:cNvGrpSpPr/>
              <p:nvPr/>
            </p:nvGrpSpPr>
            <p:grpSpPr>
              <a:xfrm>
                <a:off x="4767067" y="3291088"/>
                <a:ext cx="37878" cy="32451"/>
                <a:chOff x="4767067" y="3291088"/>
                <a:chExt cx="37878" cy="32451"/>
              </a:xfrm>
            </p:grpSpPr>
            <p:sp>
              <p:nvSpPr>
                <p:cNvPr id="3693" name="Google Shape;3693;p67"/>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7"/>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5" name="Google Shape;3695;p67"/>
              <p:cNvGrpSpPr/>
              <p:nvPr/>
            </p:nvGrpSpPr>
            <p:grpSpPr>
              <a:xfrm>
                <a:off x="4687819" y="3405539"/>
                <a:ext cx="37776" cy="32451"/>
                <a:chOff x="4687819" y="3405539"/>
                <a:chExt cx="37776" cy="32451"/>
              </a:xfrm>
            </p:grpSpPr>
            <p:sp>
              <p:nvSpPr>
                <p:cNvPr id="3696" name="Google Shape;3696;p67"/>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7"/>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8" name="Google Shape;3698;p67"/>
              <p:cNvGrpSpPr/>
              <p:nvPr/>
            </p:nvGrpSpPr>
            <p:grpSpPr>
              <a:xfrm>
                <a:off x="4923101" y="3444809"/>
                <a:ext cx="52813" cy="45318"/>
                <a:chOff x="4923101" y="3444809"/>
                <a:chExt cx="52813" cy="45318"/>
              </a:xfrm>
            </p:grpSpPr>
            <p:sp>
              <p:nvSpPr>
                <p:cNvPr id="3699" name="Google Shape;3699;p67"/>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7"/>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1" name="Google Shape;3701;p67"/>
              <p:cNvGrpSpPr/>
              <p:nvPr/>
            </p:nvGrpSpPr>
            <p:grpSpPr>
              <a:xfrm>
                <a:off x="4846040" y="3654750"/>
                <a:ext cx="31405" cy="26993"/>
                <a:chOff x="4846040" y="3654750"/>
                <a:chExt cx="31405" cy="26993"/>
              </a:xfrm>
            </p:grpSpPr>
            <p:sp>
              <p:nvSpPr>
                <p:cNvPr id="3702" name="Google Shape;3702;p67"/>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7"/>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4" name="Google Shape;3704;p67"/>
              <p:cNvGrpSpPr/>
              <p:nvPr/>
            </p:nvGrpSpPr>
            <p:grpSpPr>
              <a:xfrm>
                <a:off x="4925673" y="3691700"/>
                <a:ext cx="40253" cy="34472"/>
                <a:chOff x="4925673" y="3691700"/>
                <a:chExt cx="40253" cy="34472"/>
              </a:xfrm>
            </p:grpSpPr>
            <p:sp>
              <p:nvSpPr>
                <p:cNvPr id="3705" name="Google Shape;3705;p67"/>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7"/>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7" name="Google Shape;3707;p67"/>
              <p:cNvGrpSpPr/>
              <p:nvPr/>
            </p:nvGrpSpPr>
            <p:grpSpPr>
              <a:xfrm>
                <a:off x="4894653" y="3740848"/>
                <a:ext cx="31405" cy="26906"/>
                <a:chOff x="4894653" y="3740848"/>
                <a:chExt cx="31405" cy="26906"/>
              </a:xfrm>
            </p:grpSpPr>
            <p:sp>
              <p:nvSpPr>
                <p:cNvPr id="3708" name="Google Shape;3708;p67"/>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7"/>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0" name="Google Shape;3710;p67"/>
              <p:cNvGrpSpPr/>
              <p:nvPr/>
            </p:nvGrpSpPr>
            <p:grpSpPr>
              <a:xfrm>
                <a:off x="4962300" y="3696348"/>
                <a:ext cx="38255" cy="32773"/>
                <a:chOff x="4962300" y="3696348"/>
                <a:chExt cx="38255" cy="32773"/>
              </a:xfrm>
            </p:grpSpPr>
            <p:sp>
              <p:nvSpPr>
                <p:cNvPr id="3711" name="Google Shape;3711;p67"/>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7"/>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3" name="Google Shape;3713;p67"/>
              <p:cNvGrpSpPr/>
              <p:nvPr/>
            </p:nvGrpSpPr>
            <p:grpSpPr>
              <a:xfrm>
                <a:off x="4980185" y="3743349"/>
                <a:ext cx="31499" cy="26969"/>
                <a:chOff x="4980185" y="3743349"/>
                <a:chExt cx="31499" cy="26969"/>
              </a:xfrm>
            </p:grpSpPr>
            <p:sp>
              <p:nvSpPr>
                <p:cNvPr id="3714" name="Google Shape;3714;p67"/>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7"/>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6" name="Google Shape;3716;p67"/>
              <p:cNvGrpSpPr/>
              <p:nvPr/>
            </p:nvGrpSpPr>
            <p:grpSpPr>
              <a:xfrm>
                <a:off x="5013768" y="3734312"/>
                <a:ext cx="31499" cy="26969"/>
                <a:chOff x="5013768" y="3734312"/>
                <a:chExt cx="31499" cy="26969"/>
              </a:xfrm>
            </p:grpSpPr>
            <p:sp>
              <p:nvSpPr>
                <p:cNvPr id="3717" name="Google Shape;3717;p67"/>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7"/>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9" name="Google Shape;3719;p67"/>
              <p:cNvGrpSpPr/>
              <p:nvPr/>
            </p:nvGrpSpPr>
            <p:grpSpPr>
              <a:xfrm>
                <a:off x="5036703" y="3764545"/>
                <a:ext cx="31499" cy="26898"/>
                <a:chOff x="5036703" y="3764545"/>
                <a:chExt cx="31499" cy="26898"/>
              </a:xfrm>
            </p:grpSpPr>
            <p:sp>
              <p:nvSpPr>
                <p:cNvPr id="3720" name="Google Shape;3720;p67"/>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7"/>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2" name="Google Shape;3722;p67"/>
              <p:cNvGrpSpPr/>
              <p:nvPr/>
            </p:nvGrpSpPr>
            <p:grpSpPr>
              <a:xfrm>
                <a:off x="4953546" y="3768352"/>
                <a:ext cx="31405" cy="26898"/>
                <a:chOff x="4953546" y="3768352"/>
                <a:chExt cx="31405" cy="26898"/>
              </a:xfrm>
            </p:grpSpPr>
            <p:sp>
              <p:nvSpPr>
                <p:cNvPr id="3723" name="Google Shape;3723;p67"/>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7"/>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5" name="Google Shape;3725;p67"/>
              <p:cNvGrpSpPr/>
              <p:nvPr/>
            </p:nvGrpSpPr>
            <p:grpSpPr>
              <a:xfrm>
                <a:off x="4964770" y="3814016"/>
                <a:ext cx="31499" cy="26993"/>
                <a:chOff x="4964770" y="3814016"/>
                <a:chExt cx="31499" cy="26993"/>
              </a:xfrm>
            </p:grpSpPr>
            <p:sp>
              <p:nvSpPr>
                <p:cNvPr id="3726" name="Google Shape;3726;p67"/>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7"/>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8" name="Google Shape;3728;p67"/>
              <p:cNvGrpSpPr/>
              <p:nvPr/>
            </p:nvGrpSpPr>
            <p:grpSpPr>
              <a:xfrm>
                <a:off x="4923290" y="3800504"/>
                <a:ext cx="31468" cy="26898"/>
                <a:chOff x="4923290" y="3800504"/>
                <a:chExt cx="31468" cy="26898"/>
              </a:xfrm>
            </p:grpSpPr>
            <p:sp>
              <p:nvSpPr>
                <p:cNvPr id="3729" name="Google Shape;3729;p67"/>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7"/>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1" name="Google Shape;3731;p67"/>
              <p:cNvGrpSpPr/>
              <p:nvPr/>
            </p:nvGrpSpPr>
            <p:grpSpPr>
              <a:xfrm>
                <a:off x="5108534" y="3650943"/>
                <a:ext cx="31405" cy="26993"/>
                <a:chOff x="5108534" y="3650943"/>
                <a:chExt cx="31405" cy="26993"/>
              </a:xfrm>
            </p:grpSpPr>
            <p:sp>
              <p:nvSpPr>
                <p:cNvPr id="3732" name="Google Shape;3732;p67"/>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7"/>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4" name="Google Shape;3734;p67"/>
              <p:cNvGrpSpPr/>
              <p:nvPr/>
            </p:nvGrpSpPr>
            <p:grpSpPr>
              <a:xfrm>
                <a:off x="5119380" y="3760739"/>
                <a:ext cx="31499" cy="26993"/>
                <a:chOff x="5119380" y="3760739"/>
                <a:chExt cx="31499" cy="26993"/>
              </a:xfrm>
            </p:grpSpPr>
            <p:sp>
              <p:nvSpPr>
                <p:cNvPr id="3735" name="Google Shape;3735;p67"/>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7"/>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7" name="Google Shape;3737;p67"/>
              <p:cNvGrpSpPr/>
              <p:nvPr/>
            </p:nvGrpSpPr>
            <p:grpSpPr>
              <a:xfrm>
                <a:off x="5119380" y="3788235"/>
                <a:ext cx="31499" cy="26993"/>
                <a:chOff x="5119380" y="3788235"/>
                <a:chExt cx="31499" cy="26993"/>
              </a:xfrm>
            </p:grpSpPr>
            <p:sp>
              <p:nvSpPr>
                <p:cNvPr id="3738" name="Google Shape;3738;p67"/>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7"/>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0" name="Google Shape;3740;p67"/>
              <p:cNvGrpSpPr/>
              <p:nvPr/>
            </p:nvGrpSpPr>
            <p:grpSpPr>
              <a:xfrm>
                <a:off x="5158005" y="3875284"/>
                <a:ext cx="31405" cy="27001"/>
                <a:chOff x="5158005" y="3875284"/>
                <a:chExt cx="31405" cy="27001"/>
              </a:xfrm>
            </p:grpSpPr>
            <p:sp>
              <p:nvSpPr>
                <p:cNvPr id="3741" name="Google Shape;3741;p67"/>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7"/>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3" name="Google Shape;3743;p67"/>
              <p:cNvGrpSpPr/>
              <p:nvPr/>
            </p:nvGrpSpPr>
            <p:grpSpPr>
              <a:xfrm>
                <a:off x="5233163" y="3764545"/>
                <a:ext cx="31499" cy="26898"/>
                <a:chOff x="5233163" y="3764545"/>
                <a:chExt cx="31499" cy="26898"/>
              </a:xfrm>
            </p:grpSpPr>
            <p:sp>
              <p:nvSpPr>
                <p:cNvPr id="3744" name="Google Shape;3744;p67"/>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7"/>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6" name="Google Shape;3746;p67"/>
              <p:cNvGrpSpPr/>
              <p:nvPr/>
            </p:nvGrpSpPr>
            <p:grpSpPr>
              <a:xfrm>
                <a:off x="5276168" y="3805545"/>
                <a:ext cx="31499" cy="26906"/>
                <a:chOff x="5276168" y="3805545"/>
                <a:chExt cx="31499" cy="26906"/>
              </a:xfrm>
            </p:grpSpPr>
            <p:sp>
              <p:nvSpPr>
                <p:cNvPr id="3747" name="Google Shape;3747;p67"/>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7"/>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9" name="Google Shape;3749;p67"/>
              <p:cNvGrpSpPr/>
              <p:nvPr/>
            </p:nvGrpSpPr>
            <p:grpSpPr>
              <a:xfrm>
                <a:off x="5294053" y="3851933"/>
                <a:ext cx="31405" cy="26945"/>
                <a:chOff x="5294053" y="3851933"/>
                <a:chExt cx="31405" cy="26945"/>
              </a:xfrm>
            </p:grpSpPr>
            <p:sp>
              <p:nvSpPr>
                <p:cNvPr id="3750" name="Google Shape;3750;p67"/>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7"/>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2" name="Google Shape;3752;p67"/>
              <p:cNvGrpSpPr/>
              <p:nvPr/>
            </p:nvGrpSpPr>
            <p:grpSpPr>
              <a:xfrm>
                <a:off x="5341723" y="3851902"/>
                <a:ext cx="31405" cy="26977"/>
                <a:chOff x="5341723" y="3851902"/>
                <a:chExt cx="31405" cy="26977"/>
              </a:xfrm>
            </p:grpSpPr>
            <p:sp>
              <p:nvSpPr>
                <p:cNvPr id="3753" name="Google Shape;3753;p67"/>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7"/>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5" name="Google Shape;3755;p67"/>
              <p:cNvGrpSpPr/>
              <p:nvPr/>
            </p:nvGrpSpPr>
            <p:grpSpPr>
              <a:xfrm>
                <a:off x="5054871" y="3507855"/>
                <a:ext cx="31405" cy="26993"/>
                <a:chOff x="5054871" y="3507855"/>
                <a:chExt cx="31405" cy="26993"/>
              </a:xfrm>
            </p:grpSpPr>
            <p:sp>
              <p:nvSpPr>
                <p:cNvPr id="3756" name="Google Shape;3756;p67"/>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7"/>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67"/>
              <p:cNvGrpSpPr/>
              <p:nvPr/>
            </p:nvGrpSpPr>
            <p:grpSpPr>
              <a:xfrm>
                <a:off x="4876579" y="3675325"/>
                <a:ext cx="31405" cy="26969"/>
                <a:chOff x="4876579" y="3675325"/>
                <a:chExt cx="31405" cy="26969"/>
              </a:xfrm>
            </p:grpSpPr>
            <p:sp>
              <p:nvSpPr>
                <p:cNvPr id="3759" name="Google Shape;3759;p67"/>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7"/>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1" name="Google Shape;3761;p67"/>
              <p:cNvGrpSpPr/>
              <p:nvPr/>
            </p:nvGrpSpPr>
            <p:grpSpPr>
              <a:xfrm>
                <a:off x="4842233" y="3688333"/>
                <a:ext cx="31405" cy="26993"/>
                <a:chOff x="4842233" y="3688333"/>
                <a:chExt cx="31405" cy="26993"/>
              </a:xfrm>
            </p:grpSpPr>
            <p:sp>
              <p:nvSpPr>
                <p:cNvPr id="3762" name="Google Shape;3762;p67"/>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7"/>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67"/>
              <p:cNvGrpSpPr/>
              <p:nvPr/>
            </p:nvGrpSpPr>
            <p:grpSpPr>
              <a:xfrm>
                <a:off x="5187876" y="3608032"/>
                <a:ext cx="31405" cy="27001"/>
                <a:chOff x="5187876" y="3608032"/>
                <a:chExt cx="31405" cy="27001"/>
              </a:xfrm>
            </p:grpSpPr>
            <p:sp>
              <p:nvSpPr>
                <p:cNvPr id="3765" name="Google Shape;3765;p67"/>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7"/>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7" name="Google Shape;3767;p67"/>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7"/>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9" name="Google Shape;3769;p67"/>
              <p:cNvGrpSpPr/>
              <p:nvPr/>
            </p:nvGrpSpPr>
            <p:grpSpPr>
              <a:xfrm>
                <a:off x="5269224" y="3304167"/>
                <a:ext cx="40253" cy="34402"/>
                <a:chOff x="5269224" y="3304167"/>
                <a:chExt cx="40253" cy="34402"/>
              </a:xfrm>
            </p:grpSpPr>
            <p:sp>
              <p:nvSpPr>
                <p:cNvPr id="3770" name="Google Shape;3770;p67"/>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7"/>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2" name="Google Shape;3772;p67"/>
              <p:cNvGrpSpPr/>
              <p:nvPr/>
            </p:nvGrpSpPr>
            <p:grpSpPr>
              <a:xfrm>
                <a:off x="5327354" y="3476615"/>
                <a:ext cx="49864" cy="42723"/>
                <a:chOff x="5327354" y="3476615"/>
                <a:chExt cx="49864" cy="42723"/>
              </a:xfrm>
            </p:grpSpPr>
            <p:sp>
              <p:nvSpPr>
                <p:cNvPr id="3773" name="Google Shape;3773;p67"/>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7"/>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5" name="Google Shape;3775;p67"/>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7"/>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7" name="Google Shape;3777;p67"/>
              <p:cNvGrpSpPr/>
              <p:nvPr/>
            </p:nvGrpSpPr>
            <p:grpSpPr>
              <a:xfrm>
                <a:off x="5341723" y="3775957"/>
                <a:ext cx="31405" cy="26898"/>
                <a:chOff x="5341723" y="3775957"/>
                <a:chExt cx="31405" cy="26898"/>
              </a:xfrm>
            </p:grpSpPr>
            <p:sp>
              <p:nvSpPr>
                <p:cNvPr id="3778" name="Google Shape;3778;p67"/>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7"/>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0" name="Google Shape;3780;p67"/>
              <p:cNvGrpSpPr/>
              <p:nvPr/>
            </p:nvGrpSpPr>
            <p:grpSpPr>
              <a:xfrm>
                <a:off x="5439053" y="3699274"/>
                <a:ext cx="31405" cy="26898"/>
                <a:chOff x="5439053" y="3699274"/>
                <a:chExt cx="31405" cy="26898"/>
              </a:xfrm>
            </p:grpSpPr>
            <p:sp>
              <p:nvSpPr>
                <p:cNvPr id="3781" name="Google Shape;3781;p67"/>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7"/>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3" name="Google Shape;3783;p67"/>
              <p:cNvGrpSpPr/>
              <p:nvPr/>
            </p:nvGrpSpPr>
            <p:grpSpPr>
              <a:xfrm>
                <a:off x="5412414" y="3622307"/>
                <a:ext cx="31499" cy="26993"/>
                <a:chOff x="5412414" y="3622307"/>
                <a:chExt cx="31499" cy="26993"/>
              </a:xfrm>
            </p:grpSpPr>
            <p:sp>
              <p:nvSpPr>
                <p:cNvPr id="3784" name="Google Shape;3784;p67"/>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7"/>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6" name="Google Shape;3786;p67"/>
              <p:cNvGrpSpPr/>
              <p:nvPr/>
            </p:nvGrpSpPr>
            <p:grpSpPr>
              <a:xfrm>
                <a:off x="5476254" y="3473949"/>
                <a:ext cx="26835" cy="26930"/>
                <a:chOff x="5476254" y="3473949"/>
                <a:chExt cx="26835" cy="26930"/>
              </a:xfrm>
            </p:grpSpPr>
            <p:sp>
              <p:nvSpPr>
                <p:cNvPr id="3787" name="Google Shape;3787;p67"/>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7"/>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9" name="Google Shape;3789;p67"/>
              <p:cNvGrpSpPr/>
              <p:nvPr/>
            </p:nvGrpSpPr>
            <p:grpSpPr>
              <a:xfrm>
                <a:off x="5564547" y="3481594"/>
                <a:ext cx="31397" cy="26898"/>
                <a:chOff x="5564547" y="3481594"/>
                <a:chExt cx="31397" cy="26898"/>
              </a:xfrm>
            </p:grpSpPr>
            <p:sp>
              <p:nvSpPr>
                <p:cNvPr id="3790" name="Google Shape;3790;p67"/>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7"/>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2" name="Google Shape;3792;p67"/>
              <p:cNvGrpSpPr/>
              <p:nvPr/>
            </p:nvGrpSpPr>
            <p:grpSpPr>
              <a:xfrm>
                <a:off x="5534101" y="3470174"/>
                <a:ext cx="31397" cy="26906"/>
                <a:chOff x="5534101" y="3470174"/>
                <a:chExt cx="31397" cy="26906"/>
              </a:xfrm>
            </p:grpSpPr>
            <p:sp>
              <p:nvSpPr>
                <p:cNvPr id="3793" name="Google Shape;3793;p67"/>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7"/>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5" name="Google Shape;3795;p67"/>
              <p:cNvGrpSpPr/>
              <p:nvPr/>
            </p:nvGrpSpPr>
            <p:grpSpPr>
              <a:xfrm>
                <a:off x="5610879" y="3314486"/>
                <a:ext cx="31499" cy="26938"/>
                <a:chOff x="5610879" y="3314486"/>
                <a:chExt cx="31499" cy="26938"/>
              </a:xfrm>
            </p:grpSpPr>
            <p:sp>
              <p:nvSpPr>
                <p:cNvPr id="3796" name="Google Shape;3796;p67"/>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7"/>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8" name="Google Shape;3798;p67"/>
              <p:cNvGrpSpPr/>
              <p:nvPr/>
            </p:nvGrpSpPr>
            <p:grpSpPr>
              <a:xfrm>
                <a:off x="4834525" y="3501382"/>
                <a:ext cx="31499" cy="26898"/>
                <a:chOff x="4834525" y="3501382"/>
                <a:chExt cx="31499" cy="26898"/>
              </a:xfrm>
            </p:grpSpPr>
            <p:sp>
              <p:nvSpPr>
                <p:cNvPr id="3799" name="Google Shape;3799;p67"/>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7"/>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1" name="Google Shape;3801;p67"/>
              <p:cNvGrpSpPr/>
              <p:nvPr/>
            </p:nvGrpSpPr>
            <p:grpSpPr>
              <a:xfrm>
                <a:off x="4898460" y="3580158"/>
                <a:ext cx="31405" cy="26898"/>
                <a:chOff x="4898460" y="3580158"/>
                <a:chExt cx="31405" cy="26898"/>
              </a:xfrm>
            </p:grpSpPr>
            <p:sp>
              <p:nvSpPr>
                <p:cNvPr id="3802" name="Google Shape;3802;p67"/>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7"/>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67"/>
              <p:cNvGrpSpPr/>
              <p:nvPr/>
            </p:nvGrpSpPr>
            <p:grpSpPr>
              <a:xfrm>
                <a:off x="4882667" y="3608032"/>
                <a:ext cx="31499" cy="27001"/>
                <a:chOff x="4882667" y="3608032"/>
                <a:chExt cx="31499" cy="27001"/>
              </a:xfrm>
            </p:grpSpPr>
            <p:sp>
              <p:nvSpPr>
                <p:cNvPr id="3805" name="Google Shape;3805;p67"/>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7"/>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7" name="Google Shape;3807;p67"/>
              <p:cNvGrpSpPr/>
              <p:nvPr/>
            </p:nvGrpSpPr>
            <p:grpSpPr>
              <a:xfrm>
                <a:off x="4843373" y="3631407"/>
                <a:ext cx="16273" cy="16186"/>
                <a:chOff x="4843373" y="3631407"/>
                <a:chExt cx="16273" cy="16186"/>
              </a:xfrm>
            </p:grpSpPr>
            <p:sp>
              <p:nvSpPr>
                <p:cNvPr id="3808" name="Google Shape;3808;p67"/>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7"/>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0" name="Google Shape;3810;p67"/>
              <p:cNvGrpSpPr/>
              <p:nvPr/>
            </p:nvGrpSpPr>
            <p:grpSpPr>
              <a:xfrm>
                <a:off x="4727773" y="3591578"/>
                <a:ext cx="31499" cy="26898"/>
                <a:chOff x="4727773" y="3591578"/>
                <a:chExt cx="31499" cy="26898"/>
              </a:xfrm>
            </p:grpSpPr>
            <p:sp>
              <p:nvSpPr>
                <p:cNvPr id="3811" name="Google Shape;3811;p67"/>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7"/>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3" name="Google Shape;3813;p67"/>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7"/>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5" name="Google Shape;3815;p67"/>
              <p:cNvGrpSpPr/>
              <p:nvPr/>
            </p:nvGrpSpPr>
            <p:grpSpPr>
              <a:xfrm>
                <a:off x="4609421" y="3577398"/>
                <a:ext cx="31499" cy="27001"/>
                <a:chOff x="4609421" y="3577398"/>
                <a:chExt cx="31499" cy="27001"/>
              </a:xfrm>
            </p:grpSpPr>
            <p:sp>
              <p:nvSpPr>
                <p:cNvPr id="3816" name="Google Shape;3816;p67"/>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7"/>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8" name="Google Shape;3818;p67"/>
              <p:cNvGrpSpPr/>
              <p:nvPr/>
            </p:nvGrpSpPr>
            <p:grpSpPr>
              <a:xfrm>
                <a:off x="4649289" y="3577398"/>
                <a:ext cx="31499" cy="27001"/>
                <a:chOff x="4649289" y="3577398"/>
                <a:chExt cx="31499" cy="27001"/>
              </a:xfrm>
            </p:grpSpPr>
            <p:sp>
              <p:nvSpPr>
                <p:cNvPr id="3819" name="Google Shape;3819;p67"/>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7"/>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1" name="Google Shape;3821;p67"/>
              <p:cNvGrpSpPr/>
              <p:nvPr/>
            </p:nvGrpSpPr>
            <p:grpSpPr>
              <a:xfrm>
                <a:off x="4605614" y="3639523"/>
                <a:ext cx="31499" cy="26906"/>
                <a:chOff x="4605614" y="3639523"/>
                <a:chExt cx="31499" cy="26906"/>
              </a:xfrm>
            </p:grpSpPr>
            <p:sp>
              <p:nvSpPr>
                <p:cNvPr id="3822" name="Google Shape;3822;p67"/>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7"/>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4" name="Google Shape;3824;p67"/>
              <p:cNvGrpSpPr/>
              <p:nvPr/>
            </p:nvGrpSpPr>
            <p:grpSpPr>
              <a:xfrm>
                <a:off x="4785149" y="3618846"/>
                <a:ext cx="26930" cy="26843"/>
                <a:chOff x="4785149" y="3618846"/>
                <a:chExt cx="26930" cy="26843"/>
              </a:xfrm>
            </p:grpSpPr>
            <p:sp>
              <p:nvSpPr>
                <p:cNvPr id="3825" name="Google Shape;3825;p67"/>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7"/>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7" name="Google Shape;3827;p67"/>
              <p:cNvGrpSpPr/>
              <p:nvPr/>
            </p:nvGrpSpPr>
            <p:grpSpPr>
              <a:xfrm>
                <a:off x="4810167" y="3601567"/>
                <a:ext cx="31405" cy="26898"/>
                <a:chOff x="4810167" y="3601567"/>
                <a:chExt cx="31405" cy="26898"/>
              </a:xfrm>
            </p:grpSpPr>
            <p:sp>
              <p:nvSpPr>
                <p:cNvPr id="3828" name="Google Shape;3828;p67"/>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7"/>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0" name="Google Shape;3830;p67"/>
              <p:cNvGrpSpPr/>
              <p:nvPr/>
            </p:nvGrpSpPr>
            <p:grpSpPr>
              <a:xfrm>
                <a:off x="4831002" y="3373230"/>
                <a:ext cx="31405" cy="26898"/>
                <a:chOff x="4831002" y="3373230"/>
                <a:chExt cx="31405" cy="26898"/>
              </a:xfrm>
            </p:grpSpPr>
            <p:sp>
              <p:nvSpPr>
                <p:cNvPr id="3831" name="Google Shape;3831;p67"/>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7"/>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3" name="Google Shape;3833;p67"/>
              <p:cNvGrpSpPr/>
              <p:nvPr/>
            </p:nvGrpSpPr>
            <p:grpSpPr>
              <a:xfrm>
                <a:off x="4719311" y="3355054"/>
                <a:ext cx="31499" cy="27001"/>
                <a:chOff x="4719311" y="3355054"/>
                <a:chExt cx="31499" cy="27001"/>
              </a:xfrm>
            </p:grpSpPr>
            <p:sp>
              <p:nvSpPr>
                <p:cNvPr id="3834" name="Google Shape;3834;p67"/>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7"/>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6" name="Google Shape;3836;p67"/>
              <p:cNvGrpSpPr/>
              <p:nvPr/>
            </p:nvGrpSpPr>
            <p:grpSpPr>
              <a:xfrm>
                <a:off x="4798755" y="3450260"/>
                <a:ext cx="26930" cy="26930"/>
                <a:chOff x="4798755" y="3450260"/>
                <a:chExt cx="26930" cy="26930"/>
              </a:xfrm>
            </p:grpSpPr>
            <p:sp>
              <p:nvSpPr>
                <p:cNvPr id="3837" name="Google Shape;3837;p67"/>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7"/>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9" name="Google Shape;3839;p67"/>
              <p:cNvGrpSpPr/>
              <p:nvPr/>
            </p:nvGrpSpPr>
            <p:grpSpPr>
              <a:xfrm>
                <a:off x="4645576" y="3467555"/>
                <a:ext cx="31405" cy="26953"/>
                <a:chOff x="4645576" y="3467555"/>
                <a:chExt cx="31405" cy="26953"/>
              </a:xfrm>
            </p:grpSpPr>
            <p:sp>
              <p:nvSpPr>
                <p:cNvPr id="3840" name="Google Shape;3840;p67"/>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7"/>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67"/>
              <p:cNvGrpSpPr/>
              <p:nvPr/>
            </p:nvGrpSpPr>
            <p:grpSpPr>
              <a:xfrm>
                <a:off x="4687631" y="3583965"/>
                <a:ext cx="31499" cy="26898"/>
                <a:chOff x="4687631" y="3583965"/>
                <a:chExt cx="31499" cy="26898"/>
              </a:xfrm>
            </p:grpSpPr>
            <p:sp>
              <p:nvSpPr>
                <p:cNvPr id="3843" name="Google Shape;3843;p67"/>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7"/>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5" name="Google Shape;3845;p67"/>
              <p:cNvGrpSpPr/>
              <p:nvPr/>
            </p:nvGrpSpPr>
            <p:grpSpPr>
              <a:xfrm>
                <a:off x="4719311" y="3471314"/>
                <a:ext cx="31499" cy="27001"/>
                <a:chOff x="4719311" y="3471314"/>
                <a:chExt cx="31499" cy="27001"/>
              </a:xfrm>
            </p:grpSpPr>
            <p:sp>
              <p:nvSpPr>
                <p:cNvPr id="3846" name="Google Shape;3846;p67"/>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7"/>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8" name="Google Shape;3848;p67"/>
              <p:cNvGrpSpPr/>
              <p:nvPr/>
            </p:nvGrpSpPr>
            <p:grpSpPr>
              <a:xfrm>
                <a:off x="4719311" y="3434404"/>
                <a:ext cx="31499" cy="26898"/>
                <a:chOff x="4719311" y="3434404"/>
                <a:chExt cx="31499" cy="26898"/>
              </a:xfrm>
            </p:grpSpPr>
            <p:sp>
              <p:nvSpPr>
                <p:cNvPr id="3849" name="Google Shape;3849;p67"/>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7"/>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1" name="Google Shape;3851;p67"/>
              <p:cNvGrpSpPr/>
              <p:nvPr/>
            </p:nvGrpSpPr>
            <p:grpSpPr>
              <a:xfrm>
                <a:off x="4768876" y="3401772"/>
                <a:ext cx="31499" cy="26898"/>
                <a:chOff x="4768876" y="3401772"/>
                <a:chExt cx="31499" cy="26898"/>
              </a:xfrm>
            </p:grpSpPr>
            <p:sp>
              <p:nvSpPr>
                <p:cNvPr id="3852" name="Google Shape;3852;p67"/>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7"/>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4" name="Google Shape;3854;p67"/>
              <p:cNvGrpSpPr/>
              <p:nvPr/>
            </p:nvGrpSpPr>
            <p:grpSpPr>
              <a:xfrm>
                <a:off x="4762214" y="3471377"/>
                <a:ext cx="26938" cy="26938"/>
                <a:chOff x="4762214" y="3471377"/>
                <a:chExt cx="26938" cy="26938"/>
              </a:xfrm>
            </p:grpSpPr>
            <p:sp>
              <p:nvSpPr>
                <p:cNvPr id="3855" name="Google Shape;3855;p67"/>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7"/>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7" name="Google Shape;3857;p67"/>
              <p:cNvGrpSpPr/>
              <p:nvPr/>
            </p:nvGrpSpPr>
            <p:grpSpPr>
              <a:xfrm>
                <a:off x="4790473" y="3344782"/>
                <a:ext cx="31405" cy="26898"/>
                <a:chOff x="4790473" y="3344782"/>
                <a:chExt cx="31405" cy="26898"/>
              </a:xfrm>
            </p:grpSpPr>
            <p:sp>
              <p:nvSpPr>
                <p:cNvPr id="3858" name="Google Shape;3858;p67"/>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7"/>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0" name="Google Shape;3860;p67"/>
              <p:cNvGrpSpPr/>
              <p:nvPr/>
            </p:nvGrpSpPr>
            <p:grpSpPr>
              <a:xfrm>
                <a:off x="4823774" y="3950733"/>
                <a:ext cx="37398" cy="32034"/>
                <a:chOff x="4823774" y="3950733"/>
                <a:chExt cx="37398" cy="32034"/>
              </a:xfrm>
            </p:grpSpPr>
            <p:sp>
              <p:nvSpPr>
                <p:cNvPr id="3861" name="Google Shape;3861;p67"/>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7"/>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3" name="Google Shape;3863;p67"/>
              <p:cNvGrpSpPr/>
              <p:nvPr/>
            </p:nvGrpSpPr>
            <p:grpSpPr>
              <a:xfrm>
                <a:off x="4823396" y="4110566"/>
                <a:ext cx="31405" cy="26906"/>
                <a:chOff x="4823396" y="4110566"/>
                <a:chExt cx="31405" cy="26906"/>
              </a:xfrm>
            </p:grpSpPr>
            <p:sp>
              <p:nvSpPr>
                <p:cNvPr id="3864" name="Google Shape;3864;p67"/>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7"/>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67"/>
              <p:cNvGrpSpPr/>
              <p:nvPr/>
            </p:nvGrpSpPr>
            <p:grpSpPr>
              <a:xfrm>
                <a:off x="4838332" y="3821150"/>
                <a:ext cx="31499" cy="26898"/>
                <a:chOff x="4838332" y="3821150"/>
                <a:chExt cx="31499" cy="26898"/>
              </a:xfrm>
            </p:grpSpPr>
            <p:sp>
              <p:nvSpPr>
                <p:cNvPr id="3867" name="Google Shape;3867;p67"/>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7"/>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9" name="Google Shape;3869;p67"/>
              <p:cNvGrpSpPr/>
              <p:nvPr/>
            </p:nvGrpSpPr>
            <p:grpSpPr>
              <a:xfrm>
                <a:off x="4661275" y="3815007"/>
                <a:ext cx="36824" cy="31523"/>
                <a:chOff x="4661275" y="3815007"/>
                <a:chExt cx="36824" cy="31523"/>
              </a:xfrm>
            </p:grpSpPr>
            <p:sp>
              <p:nvSpPr>
                <p:cNvPr id="3870" name="Google Shape;3870;p67"/>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7"/>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2" name="Google Shape;3872;p67"/>
              <p:cNvGrpSpPr/>
              <p:nvPr/>
            </p:nvGrpSpPr>
            <p:grpSpPr>
              <a:xfrm>
                <a:off x="4558998" y="3851037"/>
                <a:ext cx="33591" cy="28699"/>
                <a:chOff x="4558998" y="3851037"/>
                <a:chExt cx="33591" cy="28699"/>
              </a:xfrm>
            </p:grpSpPr>
            <p:sp>
              <p:nvSpPr>
                <p:cNvPr id="3873" name="Google Shape;3873;p67"/>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7"/>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5" name="Google Shape;3875;p67"/>
              <p:cNvGrpSpPr/>
              <p:nvPr/>
            </p:nvGrpSpPr>
            <p:grpSpPr>
              <a:xfrm>
                <a:off x="4696762" y="3638587"/>
                <a:ext cx="33591" cy="28794"/>
                <a:chOff x="4696762" y="3638587"/>
                <a:chExt cx="33591" cy="28794"/>
              </a:xfrm>
            </p:grpSpPr>
            <p:sp>
              <p:nvSpPr>
                <p:cNvPr id="3876" name="Google Shape;3876;p67"/>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7"/>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8" name="Google Shape;3878;p67"/>
              <p:cNvGrpSpPr/>
              <p:nvPr/>
            </p:nvGrpSpPr>
            <p:grpSpPr>
              <a:xfrm>
                <a:off x="4929479" y="3939140"/>
                <a:ext cx="33497" cy="28692"/>
                <a:chOff x="4929479" y="3939140"/>
                <a:chExt cx="33497" cy="28692"/>
              </a:xfrm>
            </p:grpSpPr>
            <p:sp>
              <p:nvSpPr>
                <p:cNvPr id="3879" name="Google Shape;3879;p67"/>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7"/>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1" name="Google Shape;3881;p67"/>
              <p:cNvGrpSpPr/>
              <p:nvPr/>
            </p:nvGrpSpPr>
            <p:grpSpPr>
              <a:xfrm>
                <a:off x="4907119" y="3986039"/>
                <a:ext cx="33497" cy="28699"/>
                <a:chOff x="4907119" y="3986039"/>
                <a:chExt cx="33497" cy="28699"/>
              </a:xfrm>
            </p:grpSpPr>
            <p:sp>
              <p:nvSpPr>
                <p:cNvPr id="3882" name="Google Shape;3882;p67"/>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7"/>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4" name="Google Shape;3884;p67"/>
              <p:cNvGrpSpPr/>
              <p:nvPr/>
            </p:nvGrpSpPr>
            <p:grpSpPr>
              <a:xfrm>
                <a:off x="4911783" y="4048102"/>
                <a:ext cx="33591" cy="28762"/>
                <a:chOff x="4911783" y="4048102"/>
                <a:chExt cx="33591" cy="28762"/>
              </a:xfrm>
            </p:grpSpPr>
            <p:sp>
              <p:nvSpPr>
                <p:cNvPr id="3885" name="Google Shape;3885;p67"/>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7"/>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7" name="Google Shape;3887;p67"/>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7"/>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9" name="Google Shape;3889;p67"/>
              <p:cNvGrpSpPr/>
              <p:nvPr/>
            </p:nvGrpSpPr>
            <p:grpSpPr>
              <a:xfrm>
                <a:off x="4762623" y="3837847"/>
                <a:ext cx="42416" cy="36273"/>
                <a:chOff x="4762623" y="3837847"/>
                <a:chExt cx="42416" cy="36273"/>
              </a:xfrm>
            </p:grpSpPr>
            <p:sp>
              <p:nvSpPr>
                <p:cNvPr id="3890" name="Google Shape;3890;p67"/>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7"/>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2" name="Google Shape;3892;p67"/>
              <p:cNvGrpSpPr/>
              <p:nvPr/>
            </p:nvGrpSpPr>
            <p:grpSpPr>
              <a:xfrm>
                <a:off x="4746044" y="4104966"/>
                <a:ext cx="33497" cy="28699"/>
                <a:chOff x="4746044" y="4104966"/>
                <a:chExt cx="33497" cy="28699"/>
              </a:xfrm>
            </p:grpSpPr>
            <p:sp>
              <p:nvSpPr>
                <p:cNvPr id="3893" name="Google Shape;3893;p67"/>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7"/>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5" name="Google Shape;3895;p67"/>
              <p:cNvGrpSpPr/>
              <p:nvPr/>
            </p:nvGrpSpPr>
            <p:grpSpPr>
              <a:xfrm>
                <a:off x="4859646" y="4162554"/>
                <a:ext cx="33591" cy="28762"/>
                <a:chOff x="4859646" y="4162554"/>
                <a:chExt cx="33591" cy="28762"/>
              </a:xfrm>
            </p:grpSpPr>
            <p:sp>
              <p:nvSpPr>
                <p:cNvPr id="3896" name="Google Shape;3896;p67"/>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7"/>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8" name="Google Shape;3898;p67"/>
            <p:cNvGrpSpPr/>
            <p:nvPr/>
          </p:nvGrpSpPr>
          <p:grpSpPr>
            <a:xfrm>
              <a:off x="3597785" y="3274438"/>
              <a:ext cx="855610" cy="1122100"/>
              <a:chOff x="3597785" y="3274438"/>
              <a:chExt cx="855610" cy="1122100"/>
            </a:xfrm>
          </p:grpSpPr>
          <p:grpSp>
            <p:nvGrpSpPr>
              <p:cNvPr id="3899" name="Google Shape;3899;p67"/>
              <p:cNvGrpSpPr/>
              <p:nvPr/>
            </p:nvGrpSpPr>
            <p:grpSpPr>
              <a:xfrm>
                <a:off x="3617857" y="3284717"/>
                <a:ext cx="826785" cy="1099165"/>
                <a:chOff x="3617857" y="3284717"/>
                <a:chExt cx="826785" cy="1099165"/>
              </a:xfrm>
            </p:grpSpPr>
            <p:sp>
              <p:nvSpPr>
                <p:cNvPr id="3900" name="Google Shape;3900;p67"/>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7"/>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7"/>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7"/>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7"/>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7"/>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7"/>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7"/>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7"/>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7"/>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7"/>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7"/>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7"/>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7"/>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7"/>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7"/>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7"/>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7"/>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7"/>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7"/>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7"/>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7"/>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7"/>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7"/>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7"/>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7"/>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7"/>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7"/>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7"/>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7"/>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7"/>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7"/>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7"/>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7"/>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7"/>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7"/>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7"/>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7"/>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7"/>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7"/>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7"/>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7"/>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7"/>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7"/>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7"/>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7"/>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7"/>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7"/>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7"/>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7"/>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7"/>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7"/>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7"/>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7"/>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7"/>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7"/>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67"/>
              <p:cNvGrpSpPr/>
              <p:nvPr/>
            </p:nvGrpSpPr>
            <p:grpSpPr>
              <a:xfrm>
                <a:off x="4180904" y="4251758"/>
                <a:ext cx="37783" cy="32420"/>
                <a:chOff x="4180904" y="4251758"/>
                <a:chExt cx="37783" cy="32420"/>
              </a:xfrm>
            </p:grpSpPr>
            <p:sp>
              <p:nvSpPr>
                <p:cNvPr id="3957" name="Google Shape;3957;p67"/>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7"/>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67"/>
              <p:cNvGrpSpPr/>
              <p:nvPr/>
            </p:nvGrpSpPr>
            <p:grpSpPr>
              <a:xfrm>
                <a:off x="4201644" y="4081324"/>
                <a:ext cx="37783" cy="32364"/>
                <a:chOff x="4201644" y="4081324"/>
                <a:chExt cx="37783" cy="32364"/>
              </a:xfrm>
            </p:grpSpPr>
            <p:sp>
              <p:nvSpPr>
                <p:cNvPr id="3960" name="Google Shape;3960;p67"/>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7"/>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2" name="Google Shape;3962;p67"/>
              <p:cNvGrpSpPr/>
              <p:nvPr/>
            </p:nvGrpSpPr>
            <p:grpSpPr>
              <a:xfrm>
                <a:off x="4284416" y="3887428"/>
                <a:ext cx="37783" cy="32451"/>
                <a:chOff x="4284416" y="3887428"/>
                <a:chExt cx="37783" cy="32451"/>
              </a:xfrm>
            </p:grpSpPr>
            <p:sp>
              <p:nvSpPr>
                <p:cNvPr id="3963" name="Google Shape;3963;p67"/>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7"/>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5" name="Google Shape;3965;p67"/>
              <p:cNvGrpSpPr/>
              <p:nvPr/>
            </p:nvGrpSpPr>
            <p:grpSpPr>
              <a:xfrm>
                <a:off x="4223721" y="3860404"/>
                <a:ext cx="37870" cy="32364"/>
                <a:chOff x="4223721" y="3860404"/>
                <a:chExt cx="37870" cy="32364"/>
              </a:xfrm>
            </p:grpSpPr>
            <p:sp>
              <p:nvSpPr>
                <p:cNvPr id="3966" name="Google Shape;3966;p67"/>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7"/>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8" name="Google Shape;3968;p67"/>
              <p:cNvGrpSpPr/>
              <p:nvPr/>
            </p:nvGrpSpPr>
            <p:grpSpPr>
              <a:xfrm>
                <a:off x="4104889" y="3699242"/>
                <a:ext cx="37776" cy="32357"/>
                <a:chOff x="4104889" y="3699242"/>
                <a:chExt cx="37776" cy="32357"/>
              </a:xfrm>
            </p:grpSpPr>
            <p:sp>
              <p:nvSpPr>
                <p:cNvPr id="3969" name="Google Shape;3969;p67"/>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7"/>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1" name="Google Shape;3971;p67"/>
              <p:cNvGrpSpPr/>
              <p:nvPr/>
            </p:nvGrpSpPr>
            <p:grpSpPr>
              <a:xfrm>
                <a:off x="4143608" y="3475121"/>
                <a:ext cx="37878" cy="32420"/>
                <a:chOff x="4143608" y="3475121"/>
                <a:chExt cx="37878" cy="32420"/>
              </a:xfrm>
            </p:grpSpPr>
            <p:sp>
              <p:nvSpPr>
                <p:cNvPr id="3972" name="Google Shape;3972;p67"/>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7"/>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4" name="Google Shape;3974;p67"/>
              <p:cNvGrpSpPr/>
              <p:nvPr/>
            </p:nvGrpSpPr>
            <p:grpSpPr>
              <a:xfrm>
                <a:off x="4217248" y="3570893"/>
                <a:ext cx="37776" cy="32364"/>
                <a:chOff x="4217248" y="3570893"/>
                <a:chExt cx="37776" cy="32364"/>
              </a:xfrm>
            </p:grpSpPr>
            <p:sp>
              <p:nvSpPr>
                <p:cNvPr id="3975" name="Google Shape;3975;p67"/>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7"/>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7" name="Google Shape;3977;p67"/>
              <p:cNvGrpSpPr/>
              <p:nvPr/>
            </p:nvGrpSpPr>
            <p:grpSpPr>
              <a:xfrm>
                <a:off x="4255307" y="3431612"/>
                <a:ext cx="37776" cy="32451"/>
                <a:chOff x="4255307" y="3431612"/>
                <a:chExt cx="37776" cy="32451"/>
              </a:xfrm>
            </p:grpSpPr>
            <p:sp>
              <p:nvSpPr>
                <p:cNvPr id="3978" name="Google Shape;3978;p67"/>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7"/>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0" name="Google Shape;3980;p67"/>
              <p:cNvGrpSpPr/>
              <p:nvPr/>
            </p:nvGrpSpPr>
            <p:grpSpPr>
              <a:xfrm>
                <a:off x="3853052" y="3577398"/>
                <a:ext cx="37776" cy="32420"/>
                <a:chOff x="3853052" y="3577398"/>
                <a:chExt cx="37776" cy="32420"/>
              </a:xfrm>
            </p:grpSpPr>
            <p:sp>
              <p:nvSpPr>
                <p:cNvPr id="3981" name="Google Shape;3981;p67"/>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7"/>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3" name="Google Shape;3983;p67"/>
              <p:cNvGrpSpPr/>
              <p:nvPr/>
            </p:nvGrpSpPr>
            <p:grpSpPr>
              <a:xfrm>
                <a:off x="4039908" y="3412107"/>
                <a:ext cx="37776" cy="32357"/>
                <a:chOff x="4039908" y="3412107"/>
                <a:chExt cx="37776" cy="32357"/>
              </a:xfrm>
            </p:grpSpPr>
            <p:sp>
              <p:nvSpPr>
                <p:cNvPr id="3984" name="Google Shape;3984;p67"/>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7"/>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6" name="Google Shape;3986;p67"/>
              <p:cNvGrpSpPr/>
              <p:nvPr/>
            </p:nvGrpSpPr>
            <p:grpSpPr>
              <a:xfrm>
                <a:off x="4017360" y="3342061"/>
                <a:ext cx="37870" cy="32380"/>
                <a:chOff x="4017360" y="3342061"/>
                <a:chExt cx="37870" cy="32380"/>
              </a:xfrm>
            </p:grpSpPr>
            <p:sp>
              <p:nvSpPr>
                <p:cNvPr id="3987" name="Google Shape;3987;p67"/>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7"/>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9" name="Google Shape;3989;p67"/>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7"/>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1" name="Google Shape;3991;p67"/>
              <p:cNvGrpSpPr/>
              <p:nvPr/>
            </p:nvGrpSpPr>
            <p:grpSpPr>
              <a:xfrm>
                <a:off x="3750870" y="3418650"/>
                <a:ext cx="37776" cy="32380"/>
                <a:chOff x="3750870" y="3418650"/>
                <a:chExt cx="37776" cy="32380"/>
              </a:xfrm>
            </p:grpSpPr>
            <p:sp>
              <p:nvSpPr>
                <p:cNvPr id="3992" name="Google Shape;3992;p67"/>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7"/>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4" name="Google Shape;3994;p67"/>
              <p:cNvGrpSpPr/>
              <p:nvPr/>
            </p:nvGrpSpPr>
            <p:grpSpPr>
              <a:xfrm>
                <a:off x="3632509" y="3274438"/>
                <a:ext cx="37783" cy="32357"/>
                <a:chOff x="3632509" y="3274438"/>
                <a:chExt cx="37783" cy="32357"/>
              </a:xfrm>
            </p:grpSpPr>
            <p:sp>
              <p:nvSpPr>
                <p:cNvPr id="3995" name="Google Shape;3995;p67"/>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7"/>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7" name="Google Shape;3997;p67"/>
              <p:cNvGrpSpPr/>
              <p:nvPr/>
            </p:nvGrpSpPr>
            <p:grpSpPr>
              <a:xfrm>
                <a:off x="3906424" y="3297561"/>
                <a:ext cx="37776" cy="32451"/>
                <a:chOff x="3906424" y="3297561"/>
                <a:chExt cx="37776" cy="32451"/>
              </a:xfrm>
            </p:grpSpPr>
            <p:sp>
              <p:nvSpPr>
                <p:cNvPr id="3998" name="Google Shape;3998;p67"/>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7"/>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0" name="Google Shape;4000;p67"/>
              <p:cNvGrpSpPr/>
              <p:nvPr/>
            </p:nvGrpSpPr>
            <p:grpSpPr>
              <a:xfrm>
                <a:off x="3866084" y="3412107"/>
                <a:ext cx="37776" cy="32357"/>
                <a:chOff x="3866084" y="3412107"/>
                <a:chExt cx="37776" cy="32357"/>
              </a:xfrm>
            </p:grpSpPr>
            <p:sp>
              <p:nvSpPr>
                <p:cNvPr id="4001" name="Google Shape;4001;p67"/>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7"/>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3" name="Google Shape;4003;p67"/>
              <p:cNvGrpSpPr/>
              <p:nvPr/>
            </p:nvGrpSpPr>
            <p:grpSpPr>
              <a:xfrm>
                <a:off x="4023919" y="3766409"/>
                <a:ext cx="37783" cy="32357"/>
                <a:chOff x="4023919" y="3766409"/>
                <a:chExt cx="37783" cy="32357"/>
              </a:xfrm>
            </p:grpSpPr>
            <p:sp>
              <p:nvSpPr>
                <p:cNvPr id="4004" name="Google Shape;4004;p67"/>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7"/>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6" name="Google Shape;4006;p67"/>
              <p:cNvGrpSpPr/>
              <p:nvPr/>
            </p:nvGrpSpPr>
            <p:grpSpPr>
              <a:xfrm>
                <a:off x="3973882" y="3779449"/>
                <a:ext cx="37776" cy="32357"/>
                <a:chOff x="3973882" y="3779449"/>
                <a:chExt cx="37776" cy="32357"/>
              </a:xfrm>
            </p:grpSpPr>
            <p:sp>
              <p:nvSpPr>
                <p:cNvPr id="4007" name="Google Shape;4007;p67"/>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7"/>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9" name="Google Shape;4009;p67"/>
              <p:cNvGrpSpPr/>
              <p:nvPr/>
            </p:nvGrpSpPr>
            <p:grpSpPr>
              <a:xfrm>
                <a:off x="4073398" y="3838028"/>
                <a:ext cx="37776" cy="32380"/>
                <a:chOff x="4073398" y="3838028"/>
                <a:chExt cx="37776" cy="32380"/>
              </a:xfrm>
            </p:grpSpPr>
            <p:sp>
              <p:nvSpPr>
                <p:cNvPr id="4010" name="Google Shape;4010;p67"/>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7"/>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2" name="Google Shape;4012;p67"/>
              <p:cNvGrpSpPr/>
              <p:nvPr/>
            </p:nvGrpSpPr>
            <p:grpSpPr>
              <a:xfrm>
                <a:off x="4342672" y="4144496"/>
                <a:ext cx="37752" cy="32364"/>
                <a:chOff x="4342672" y="4144496"/>
                <a:chExt cx="37752" cy="32364"/>
              </a:xfrm>
            </p:grpSpPr>
            <p:sp>
              <p:nvSpPr>
                <p:cNvPr id="4013" name="Google Shape;4013;p67"/>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7"/>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5" name="Google Shape;4015;p67"/>
              <p:cNvGrpSpPr/>
              <p:nvPr/>
            </p:nvGrpSpPr>
            <p:grpSpPr>
              <a:xfrm>
                <a:off x="4406386" y="4056872"/>
                <a:ext cx="37783" cy="32364"/>
                <a:chOff x="4406386" y="4056872"/>
                <a:chExt cx="37783" cy="32364"/>
              </a:xfrm>
            </p:grpSpPr>
            <p:sp>
              <p:nvSpPr>
                <p:cNvPr id="4016" name="Google Shape;4016;p67"/>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7"/>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8" name="Google Shape;4018;p67"/>
              <p:cNvGrpSpPr/>
              <p:nvPr/>
            </p:nvGrpSpPr>
            <p:grpSpPr>
              <a:xfrm>
                <a:off x="4284416" y="4245254"/>
                <a:ext cx="37783" cy="32357"/>
                <a:chOff x="4284416" y="4245254"/>
                <a:chExt cx="37783" cy="32357"/>
              </a:xfrm>
            </p:grpSpPr>
            <p:sp>
              <p:nvSpPr>
                <p:cNvPr id="4019" name="Google Shape;4019;p67"/>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7"/>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1" name="Google Shape;4021;p67"/>
              <p:cNvGrpSpPr/>
              <p:nvPr/>
            </p:nvGrpSpPr>
            <p:grpSpPr>
              <a:xfrm>
                <a:off x="4219057" y="4331258"/>
                <a:ext cx="37776" cy="32364"/>
                <a:chOff x="4219057" y="4331258"/>
                <a:chExt cx="37776" cy="32364"/>
              </a:xfrm>
            </p:grpSpPr>
            <p:sp>
              <p:nvSpPr>
                <p:cNvPr id="4022" name="Google Shape;4022;p67"/>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7"/>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4" name="Google Shape;4024;p67"/>
              <p:cNvGrpSpPr/>
              <p:nvPr/>
            </p:nvGrpSpPr>
            <p:grpSpPr>
              <a:xfrm>
                <a:off x="4204122" y="4141688"/>
                <a:ext cx="33497" cy="28699"/>
                <a:chOff x="4204122" y="4141688"/>
                <a:chExt cx="33497" cy="28699"/>
              </a:xfrm>
            </p:grpSpPr>
            <p:sp>
              <p:nvSpPr>
                <p:cNvPr id="4025" name="Google Shape;4025;p67"/>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7"/>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7" name="Google Shape;4027;p67"/>
              <p:cNvGrpSpPr/>
              <p:nvPr/>
            </p:nvGrpSpPr>
            <p:grpSpPr>
              <a:xfrm>
                <a:off x="4301546" y="4003869"/>
                <a:ext cx="38916" cy="33324"/>
                <a:chOff x="4301546" y="4003869"/>
                <a:chExt cx="38916" cy="33324"/>
              </a:xfrm>
            </p:grpSpPr>
            <p:sp>
              <p:nvSpPr>
                <p:cNvPr id="4028" name="Google Shape;4028;p67"/>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7"/>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0" name="Google Shape;4030;p67"/>
              <p:cNvGrpSpPr/>
              <p:nvPr/>
            </p:nvGrpSpPr>
            <p:grpSpPr>
              <a:xfrm>
                <a:off x="4210681" y="3924669"/>
                <a:ext cx="36549" cy="31366"/>
                <a:chOff x="4210681" y="3924669"/>
                <a:chExt cx="36549" cy="31366"/>
              </a:xfrm>
            </p:grpSpPr>
            <p:sp>
              <p:nvSpPr>
                <p:cNvPr id="4031" name="Google Shape;4031;p67"/>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7"/>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3" name="Google Shape;4033;p67"/>
              <p:cNvGrpSpPr/>
              <p:nvPr/>
            </p:nvGrpSpPr>
            <p:grpSpPr>
              <a:xfrm>
                <a:off x="3987771" y="3628874"/>
                <a:ext cx="31499" cy="26993"/>
                <a:chOff x="3987771" y="3628874"/>
                <a:chExt cx="31499" cy="26993"/>
              </a:xfrm>
            </p:grpSpPr>
            <p:sp>
              <p:nvSpPr>
                <p:cNvPr id="4034" name="Google Shape;4034;p67"/>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7"/>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67"/>
              <p:cNvGrpSpPr/>
              <p:nvPr/>
            </p:nvGrpSpPr>
            <p:grpSpPr>
              <a:xfrm>
                <a:off x="4087382" y="3775674"/>
                <a:ext cx="31405" cy="26898"/>
                <a:chOff x="4087382" y="3775674"/>
                <a:chExt cx="31405" cy="26898"/>
              </a:xfrm>
            </p:grpSpPr>
            <p:sp>
              <p:nvSpPr>
                <p:cNvPr id="4037" name="Google Shape;4037;p67"/>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7"/>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9" name="Google Shape;4039;p67"/>
              <p:cNvGrpSpPr/>
              <p:nvPr/>
            </p:nvGrpSpPr>
            <p:grpSpPr>
              <a:xfrm>
                <a:off x="4118873" y="3856637"/>
                <a:ext cx="31405" cy="26906"/>
                <a:chOff x="4118873" y="3856637"/>
                <a:chExt cx="31405" cy="26906"/>
              </a:xfrm>
            </p:grpSpPr>
            <p:sp>
              <p:nvSpPr>
                <p:cNvPr id="4040" name="Google Shape;4040;p67"/>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7"/>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2" name="Google Shape;4042;p67"/>
              <p:cNvGrpSpPr/>
              <p:nvPr/>
            </p:nvGrpSpPr>
            <p:grpSpPr>
              <a:xfrm>
                <a:off x="4168541" y="3639523"/>
                <a:ext cx="31499" cy="26906"/>
                <a:chOff x="4168541" y="3639523"/>
                <a:chExt cx="31499" cy="26906"/>
              </a:xfrm>
            </p:grpSpPr>
            <p:sp>
              <p:nvSpPr>
                <p:cNvPr id="4043" name="Google Shape;4043;p67"/>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7"/>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67"/>
              <p:cNvGrpSpPr/>
              <p:nvPr/>
            </p:nvGrpSpPr>
            <p:grpSpPr>
              <a:xfrm>
                <a:off x="3965789" y="3393545"/>
                <a:ext cx="31405" cy="26945"/>
                <a:chOff x="3965789" y="3393545"/>
                <a:chExt cx="31405" cy="26945"/>
              </a:xfrm>
            </p:grpSpPr>
            <p:sp>
              <p:nvSpPr>
                <p:cNvPr id="4046" name="Google Shape;4046;p67"/>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7"/>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8" name="Google Shape;4048;p67"/>
              <p:cNvGrpSpPr/>
              <p:nvPr/>
            </p:nvGrpSpPr>
            <p:grpSpPr>
              <a:xfrm>
                <a:off x="3925166" y="3491008"/>
                <a:ext cx="31405" cy="27001"/>
                <a:chOff x="3925166" y="3491008"/>
                <a:chExt cx="31405" cy="27001"/>
              </a:xfrm>
            </p:grpSpPr>
            <p:sp>
              <p:nvSpPr>
                <p:cNvPr id="4049" name="Google Shape;4049;p67"/>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7"/>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67"/>
              <p:cNvGrpSpPr/>
              <p:nvPr/>
            </p:nvGrpSpPr>
            <p:grpSpPr>
              <a:xfrm>
                <a:off x="3682845" y="3340976"/>
                <a:ext cx="31397" cy="26898"/>
                <a:chOff x="3682845" y="3340976"/>
                <a:chExt cx="31397" cy="26898"/>
              </a:xfrm>
            </p:grpSpPr>
            <p:sp>
              <p:nvSpPr>
                <p:cNvPr id="4052" name="Google Shape;4052;p67"/>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7"/>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67"/>
              <p:cNvGrpSpPr/>
              <p:nvPr/>
            </p:nvGrpSpPr>
            <p:grpSpPr>
              <a:xfrm>
                <a:off x="3795393" y="3353725"/>
                <a:ext cx="31499" cy="26993"/>
                <a:chOff x="3795393" y="3353725"/>
                <a:chExt cx="31499" cy="26993"/>
              </a:xfrm>
            </p:grpSpPr>
            <p:sp>
              <p:nvSpPr>
                <p:cNvPr id="4055" name="Google Shape;4055;p67"/>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7"/>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67"/>
              <p:cNvGrpSpPr/>
              <p:nvPr/>
            </p:nvGrpSpPr>
            <p:grpSpPr>
              <a:xfrm>
                <a:off x="4176909" y="4363221"/>
                <a:ext cx="38924" cy="33316"/>
                <a:chOff x="4176909" y="4363221"/>
                <a:chExt cx="38924" cy="33316"/>
              </a:xfrm>
            </p:grpSpPr>
            <p:sp>
              <p:nvSpPr>
                <p:cNvPr id="4058" name="Google Shape;4058;p67"/>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7"/>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0" name="Google Shape;4060;p67"/>
              <p:cNvGrpSpPr/>
              <p:nvPr/>
            </p:nvGrpSpPr>
            <p:grpSpPr>
              <a:xfrm>
                <a:off x="4226191" y="4007660"/>
                <a:ext cx="33560" cy="28770"/>
                <a:chOff x="4226191" y="4007660"/>
                <a:chExt cx="33560" cy="28770"/>
              </a:xfrm>
            </p:grpSpPr>
            <p:sp>
              <p:nvSpPr>
                <p:cNvPr id="4061" name="Google Shape;4061;p67"/>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7"/>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3" name="Google Shape;4063;p67"/>
              <p:cNvGrpSpPr/>
              <p:nvPr/>
            </p:nvGrpSpPr>
            <p:grpSpPr>
              <a:xfrm>
                <a:off x="3597785" y="3377045"/>
                <a:ext cx="33591" cy="28699"/>
                <a:chOff x="3597785" y="3377045"/>
                <a:chExt cx="33591" cy="28699"/>
              </a:xfrm>
            </p:grpSpPr>
            <p:sp>
              <p:nvSpPr>
                <p:cNvPr id="4064" name="Google Shape;4064;p67"/>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7"/>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67"/>
              <p:cNvGrpSpPr/>
              <p:nvPr/>
            </p:nvGrpSpPr>
            <p:grpSpPr>
              <a:xfrm>
                <a:off x="3887870" y="3669796"/>
                <a:ext cx="33591" cy="28692"/>
                <a:chOff x="3887870" y="3669796"/>
                <a:chExt cx="33591" cy="28692"/>
              </a:xfrm>
            </p:grpSpPr>
            <p:sp>
              <p:nvSpPr>
                <p:cNvPr id="4067" name="Google Shape;4067;p67"/>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7"/>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9" name="Google Shape;4069;p67"/>
              <p:cNvGrpSpPr/>
              <p:nvPr/>
            </p:nvGrpSpPr>
            <p:grpSpPr>
              <a:xfrm>
                <a:off x="3818320" y="3481625"/>
                <a:ext cx="33497" cy="28770"/>
                <a:chOff x="3818320" y="3481625"/>
                <a:chExt cx="33497" cy="28770"/>
              </a:xfrm>
            </p:grpSpPr>
            <p:sp>
              <p:nvSpPr>
                <p:cNvPr id="4070" name="Google Shape;4070;p67"/>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7"/>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67"/>
              <p:cNvGrpSpPr/>
              <p:nvPr/>
            </p:nvGrpSpPr>
            <p:grpSpPr>
              <a:xfrm>
                <a:off x="4278139" y="4120948"/>
                <a:ext cx="37492" cy="32129"/>
                <a:chOff x="4278139" y="4120948"/>
                <a:chExt cx="37492" cy="32129"/>
              </a:xfrm>
            </p:grpSpPr>
            <p:sp>
              <p:nvSpPr>
                <p:cNvPr id="4073" name="Google Shape;4073;p67"/>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7"/>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67"/>
              <p:cNvGrpSpPr/>
              <p:nvPr/>
            </p:nvGrpSpPr>
            <p:grpSpPr>
              <a:xfrm>
                <a:off x="4419898" y="3977388"/>
                <a:ext cx="33497" cy="28692"/>
                <a:chOff x="4419898" y="3977388"/>
                <a:chExt cx="33497" cy="28692"/>
              </a:xfrm>
            </p:grpSpPr>
            <p:sp>
              <p:nvSpPr>
                <p:cNvPr id="4076" name="Google Shape;4076;p67"/>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7"/>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67"/>
              <p:cNvGrpSpPr/>
              <p:nvPr/>
            </p:nvGrpSpPr>
            <p:grpSpPr>
              <a:xfrm>
                <a:off x="4158930" y="4034684"/>
                <a:ext cx="33497" cy="28762"/>
                <a:chOff x="4158930" y="4034684"/>
                <a:chExt cx="33497" cy="28762"/>
              </a:xfrm>
            </p:grpSpPr>
            <p:sp>
              <p:nvSpPr>
                <p:cNvPr id="4079" name="Google Shape;4079;p67"/>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7"/>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1" name="Google Shape;4081;p67"/>
              <p:cNvGrpSpPr/>
              <p:nvPr/>
            </p:nvGrpSpPr>
            <p:grpSpPr>
              <a:xfrm>
                <a:off x="4134949" y="3957049"/>
                <a:ext cx="33497" cy="28770"/>
                <a:chOff x="4134949" y="3957049"/>
                <a:chExt cx="33497" cy="28770"/>
              </a:xfrm>
            </p:grpSpPr>
            <p:sp>
              <p:nvSpPr>
                <p:cNvPr id="4082" name="Google Shape;4082;p67"/>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7"/>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4" name="Google Shape;4084;p67"/>
              <p:cNvGrpSpPr/>
              <p:nvPr/>
            </p:nvGrpSpPr>
            <p:grpSpPr>
              <a:xfrm>
                <a:off x="4193653" y="4184403"/>
                <a:ext cx="43580" cy="37264"/>
                <a:chOff x="4193653" y="4184403"/>
                <a:chExt cx="43580" cy="37264"/>
              </a:xfrm>
            </p:grpSpPr>
            <p:sp>
              <p:nvSpPr>
                <p:cNvPr id="4085" name="Google Shape;4085;p67"/>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7"/>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67"/>
              <p:cNvGrpSpPr/>
              <p:nvPr/>
            </p:nvGrpSpPr>
            <p:grpSpPr>
              <a:xfrm>
                <a:off x="4343600" y="3943844"/>
                <a:ext cx="43580" cy="37312"/>
                <a:chOff x="4343600" y="3943844"/>
                <a:chExt cx="43580" cy="37312"/>
              </a:xfrm>
            </p:grpSpPr>
            <p:sp>
              <p:nvSpPr>
                <p:cNvPr id="4088" name="Google Shape;4088;p67"/>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7"/>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67"/>
              <p:cNvGrpSpPr/>
              <p:nvPr/>
            </p:nvGrpSpPr>
            <p:grpSpPr>
              <a:xfrm>
                <a:off x="4172339" y="3381693"/>
                <a:ext cx="31499" cy="27001"/>
                <a:chOff x="4172339" y="3381693"/>
                <a:chExt cx="31499" cy="27001"/>
              </a:xfrm>
            </p:grpSpPr>
            <p:sp>
              <p:nvSpPr>
                <p:cNvPr id="4091" name="Google Shape;4091;p67"/>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7"/>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096"/>
        <p:cNvGrpSpPr/>
        <p:nvPr/>
      </p:nvGrpSpPr>
      <p:grpSpPr>
        <a:xfrm>
          <a:off x="0" y="0"/>
          <a:ext cx="0" cy="0"/>
          <a:chOff x="0" y="0"/>
          <a:chExt cx="0" cy="0"/>
        </a:xfrm>
      </p:grpSpPr>
      <p:grpSp>
        <p:nvGrpSpPr>
          <p:cNvPr id="4097" name="Google Shape;4097;p68"/>
          <p:cNvGrpSpPr/>
          <p:nvPr/>
        </p:nvGrpSpPr>
        <p:grpSpPr>
          <a:xfrm>
            <a:off x="729274" y="1175734"/>
            <a:ext cx="2507799" cy="206239"/>
            <a:chOff x="106648" y="895722"/>
            <a:chExt cx="4481413" cy="374300"/>
          </a:xfrm>
        </p:grpSpPr>
        <p:grpSp>
          <p:nvGrpSpPr>
            <p:cNvPr id="4098" name="Google Shape;4098;p68"/>
            <p:cNvGrpSpPr/>
            <p:nvPr/>
          </p:nvGrpSpPr>
          <p:grpSpPr>
            <a:xfrm>
              <a:off x="2233276" y="895722"/>
              <a:ext cx="1082667" cy="223591"/>
              <a:chOff x="4808316" y="2800065"/>
              <a:chExt cx="1999386" cy="412910"/>
            </a:xfrm>
          </p:grpSpPr>
          <p:sp>
            <p:nvSpPr>
              <p:cNvPr id="4099" name="Google Shape;4099;p68"/>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0" name="Google Shape;4100;p68"/>
              <p:cNvGrpSpPr/>
              <p:nvPr/>
            </p:nvGrpSpPr>
            <p:grpSpPr>
              <a:xfrm>
                <a:off x="4808316" y="2800065"/>
                <a:ext cx="92400" cy="411825"/>
                <a:chOff x="845575" y="2563700"/>
                <a:chExt cx="92400" cy="411825"/>
              </a:xfrm>
            </p:grpSpPr>
            <p:cxnSp>
              <p:nvCxnSpPr>
                <p:cNvPr id="4101" name="Google Shape;4101;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02" name="Google Shape;4102;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3" name="Google Shape;4103;p68"/>
            <p:cNvGrpSpPr/>
            <p:nvPr/>
          </p:nvGrpSpPr>
          <p:grpSpPr>
            <a:xfrm>
              <a:off x="106648" y="895722"/>
              <a:ext cx="1088401" cy="223591"/>
              <a:chOff x="881025" y="2800065"/>
              <a:chExt cx="2009975" cy="412910"/>
            </a:xfrm>
          </p:grpSpPr>
          <p:sp>
            <p:nvSpPr>
              <p:cNvPr id="4104" name="Google Shape;4104;p68"/>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5" name="Google Shape;4105;p68"/>
              <p:cNvGrpSpPr/>
              <p:nvPr/>
            </p:nvGrpSpPr>
            <p:grpSpPr>
              <a:xfrm>
                <a:off x="881025" y="2800065"/>
                <a:ext cx="92400" cy="411825"/>
                <a:chOff x="845575" y="2563700"/>
                <a:chExt cx="92400" cy="411825"/>
              </a:xfrm>
            </p:grpSpPr>
            <p:cxnSp>
              <p:nvCxnSpPr>
                <p:cNvPr id="4106" name="Google Shape;4106;p68"/>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07" name="Google Shape;4107;p68"/>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8" name="Google Shape;4108;p68"/>
            <p:cNvGrpSpPr/>
            <p:nvPr/>
          </p:nvGrpSpPr>
          <p:grpSpPr>
            <a:xfrm>
              <a:off x="1172346" y="1047018"/>
              <a:ext cx="1083151" cy="223003"/>
              <a:chOff x="2849073" y="3079467"/>
              <a:chExt cx="2000279" cy="411825"/>
            </a:xfrm>
          </p:grpSpPr>
          <p:sp>
            <p:nvSpPr>
              <p:cNvPr id="4109" name="Google Shape;4109;p68"/>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0" name="Google Shape;4110;p68"/>
              <p:cNvGrpSpPr/>
              <p:nvPr/>
            </p:nvGrpSpPr>
            <p:grpSpPr>
              <a:xfrm rot="10800000">
                <a:off x="2849073" y="3079467"/>
                <a:ext cx="92400" cy="411825"/>
                <a:chOff x="2070100" y="2563700"/>
                <a:chExt cx="92400" cy="411825"/>
              </a:xfrm>
            </p:grpSpPr>
            <p:cxnSp>
              <p:nvCxnSpPr>
                <p:cNvPr id="4111" name="Google Shape;4111;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12" name="Google Shape;4112;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13" name="Google Shape;4113;p68"/>
            <p:cNvGrpSpPr/>
            <p:nvPr/>
          </p:nvGrpSpPr>
          <p:grpSpPr>
            <a:xfrm>
              <a:off x="3290132" y="1047018"/>
              <a:ext cx="1297929" cy="223003"/>
              <a:chOff x="6760035" y="3079467"/>
              <a:chExt cx="2396914" cy="411825"/>
            </a:xfrm>
          </p:grpSpPr>
          <p:sp>
            <p:nvSpPr>
              <p:cNvPr id="4114" name="Google Shape;4114;p68"/>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5" name="Google Shape;4115;p68"/>
              <p:cNvGrpSpPr/>
              <p:nvPr/>
            </p:nvGrpSpPr>
            <p:grpSpPr>
              <a:xfrm rot="10800000">
                <a:off x="6760035" y="3079467"/>
                <a:ext cx="92400" cy="411825"/>
                <a:chOff x="2070100" y="2563700"/>
                <a:chExt cx="92400" cy="411825"/>
              </a:xfrm>
            </p:grpSpPr>
            <p:cxnSp>
              <p:nvCxnSpPr>
                <p:cNvPr id="4116" name="Google Shape;4116;p68"/>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17" name="Google Shape;4117;p68"/>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8" name="Google Shape;4118;p68"/>
          <p:cNvGrpSpPr/>
          <p:nvPr/>
        </p:nvGrpSpPr>
        <p:grpSpPr>
          <a:xfrm>
            <a:off x="2147036" y="3575105"/>
            <a:ext cx="1086701" cy="799429"/>
            <a:chOff x="2183288" y="3555572"/>
            <a:chExt cx="1136241" cy="835873"/>
          </a:xfrm>
        </p:grpSpPr>
        <p:sp>
          <p:nvSpPr>
            <p:cNvPr id="4119" name="Google Shape;4119;p68"/>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20" name="Google Shape;4120;p68"/>
            <p:cNvGrpSpPr/>
            <p:nvPr/>
          </p:nvGrpSpPr>
          <p:grpSpPr>
            <a:xfrm>
              <a:off x="2205895" y="3637269"/>
              <a:ext cx="1089848" cy="724993"/>
              <a:chOff x="2205895" y="3637269"/>
              <a:chExt cx="1089848" cy="724993"/>
            </a:xfrm>
          </p:grpSpPr>
          <p:sp>
            <p:nvSpPr>
              <p:cNvPr id="4121" name="Google Shape;4121;p68"/>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8"/>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8"/>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8"/>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8"/>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8"/>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7" name="Google Shape;4127;p68"/>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28" name="Google Shape;4128;p68"/>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29" name="Google Shape;4129;p68"/>
            <p:cNvGrpSpPr/>
            <p:nvPr/>
          </p:nvGrpSpPr>
          <p:grpSpPr>
            <a:xfrm>
              <a:off x="3173850" y="3779426"/>
              <a:ext cx="145679" cy="70048"/>
              <a:chOff x="3173850" y="3779426"/>
              <a:chExt cx="145679" cy="70048"/>
            </a:xfrm>
          </p:grpSpPr>
          <p:cxnSp>
            <p:nvCxnSpPr>
              <p:cNvPr id="4130" name="Google Shape;4130;p68"/>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131" name="Google Shape;4131;p68"/>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68"/>
            <p:cNvGrpSpPr/>
            <p:nvPr/>
          </p:nvGrpSpPr>
          <p:grpSpPr>
            <a:xfrm>
              <a:off x="2183288" y="4139483"/>
              <a:ext cx="145133" cy="70048"/>
              <a:chOff x="2183288" y="4139483"/>
              <a:chExt cx="145133" cy="70048"/>
            </a:xfrm>
          </p:grpSpPr>
          <p:cxnSp>
            <p:nvCxnSpPr>
              <p:cNvPr id="4133" name="Google Shape;4133;p68"/>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134" name="Google Shape;4134;p68"/>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5" name="Google Shape;4135;p68"/>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6" name="Google Shape;4136;p68"/>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37" name="Google Shape;4137;p68"/>
            <p:cNvGrpSpPr/>
            <p:nvPr/>
          </p:nvGrpSpPr>
          <p:grpSpPr>
            <a:xfrm>
              <a:off x="2943836" y="4268886"/>
              <a:ext cx="60717" cy="122559"/>
              <a:chOff x="2943836" y="4268886"/>
              <a:chExt cx="60717" cy="122559"/>
            </a:xfrm>
          </p:grpSpPr>
          <p:sp>
            <p:nvSpPr>
              <p:cNvPr id="4138" name="Google Shape;4138;p68"/>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9" name="Google Shape;4139;p68"/>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140" name="Google Shape;4140;p68"/>
          <p:cNvGrpSpPr/>
          <p:nvPr/>
        </p:nvGrpSpPr>
        <p:grpSpPr>
          <a:xfrm>
            <a:off x="3409981" y="1496104"/>
            <a:ext cx="1675870" cy="758251"/>
            <a:chOff x="3530532" y="1496185"/>
            <a:chExt cx="1562000" cy="706730"/>
          </a:xfrm>
        </p:grpSpPr>
        <p:cxnSp>
          <p:nvCxnSpPr>
            <p:cNvPr id="4141" name="Google Shape;4141;p68"/>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142" name="Google Shape;4142;p68"/>
            <p:cNvGrpSpPr/>
            <p:nvPr/>
          </p:nvGrpSpPr>
          <p:grpSpPr>
            <a:xfrm>
              <a:off x="3530532" y="1496185"/>
              <a:ext cx="323430" cy="463587"/>
              <a:chOff x="3530532" y="1496185"/>
              <a:chExt cx="323430" cy="463587"/>
            </a:xfrm>
          </p:grpSpPr>
          <p:grpSp>
            <p:nvGrpSpPr>
              <p:cNvPr id="4143" name="Google Shape;4143;p68"/>
              <p:cNvGrpSpPr/>
              <p:nvPr/>
            </p:nvGrpSpPr>
            <p:grpSpPr>
              <a:xfrm>
                <a:off x="3567462" y="1496185"/>
                <a:ext cx="286500" cy="361376"/>
                <a:chOff x="3567462" y="1496185"/>
                <a:chExt cx="286500" cy="361376"/>
              </a:xfrm>
            </p:grpSpPr>
            <p:cxnSp>
              <p:nvCxnSpPr>
                <p:cNvPr id="4144" name="Google Shape;4144;p68"/>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45" name="Google Shape;4145;p68"/>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6" name="Google Shape;4146;p68"/>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8"/>
            <p:cNvGrpSpPr/>
            <p:nvPr/>
          </p:nvGrpSpPr>
          <p:grpSpPr>
            <a:xfrm>
              <a:off x="3891569" y="1779209"/>
              <a:ext cx="323945" cy="423706"/>
              <a:chOff x="3891569" y="1779209"/>
              <a:chExt cx="323945" cy="423706"/>
            </a:xfrm>
          </p:grpSpPr>
          <p:grpSp>
            <p:nvGrpSpPr>
              <p:cNvPr id="4148" name="Google Shape;4148;p68"/>
              <p:cNvGrpSpPr/>
              <p:nvPr/>
            </p:nvGrpSpPr>
            <p:grpSpPr>
              <a:xfrm>
                <a:off x="3929014" y="1881638"/>
                <a:ext cx="286500" cy="321278"/>
                <a:chOff x="3929014" y="1881638"/>
                <a:chExt cx="286500" cy="321278"/>
              </a:xfrm>
            </p:grpSpPr>
            <p:cxnSp>
              <p:nvCxnSpPr>
                <p:cNvPr id="4149" name="Google Shape;4149;p68"/>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150" name="Google Shape;4150;p68"/>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1" name="Google Shape;4151;p68"/>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2" name="Google Shape;4152;p68"/>
            <p:cNvGrpSpPr/>
            <p:nvPr/>
          </p:nvGrpSpPr>
          <p:grpSpPr>
            <a:xfrm>
              <a:off x="4252606" y="1496185"/>
              <a:ext cx="324721" cy="463587"/>
              <a:chOff x="4252606" y="1496185"/>
              <a:chExt cx="324721" cy="463587"/>
            </a:xfrm>
          </p:grpSpPr>
          <p:grpSp>
            <p:nvGrpSpPr>
              <p:cNvPr id="4153" name="Google Shape;4153;p68"/>
              <p:cNvGrpSpPr/>
              <p:nvPr/>
            </p:nvGrpSpPr>
            <p:grpSpPr>
              <a:xfrm>
                <a:off x="4290828" y="1496185"/>
                <a:ext cx="286500" cy="361376"/>
                <a:chOff x="4290828" y="1496185"/>
                <a:chExt cx="286500" cy="361376"/>
              </a:xfrm>
            </p:grpSpPr>
            <p:cxnSp>
              <p:nvCxnSpPr>
                <p:cNvPr id="4154" name="Google Shape;4154;p68"/>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55" name="Google Shape;4155;p68"/>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6" name="Google Shape;4156;p68"/>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7" name="Google Shape;4157;p68"/>
            <p:cNvGrpSpPr/>
            <p:nvPr/>
          </p:nvGrpSpPr>
          <p:grpSpPr>
            <a:xfrm>
              <a:off x="4613643" y="1763716"/>
              <a:ext cx="325308" cy="439200"/>
              <a:chOff x="4613643" y="1763716"/>
              <a:chExt cx="325308" cy="439200"/>
            </a:xfrm>
          </p:grpSpPr>
          <p:grpSp>
            <p:nvGrpSpPr>
              <p:cNvPr id="4158" name="Google Shape;4158;p68"/>
              <p:cNvGrpSpPr/>
              <p:nvPr/>
            </p:nvGrpSpPr>
            <p:grpSpPr>
              <a:xfrm>
                <a:off x="4652451" y="1879538"/>
                <a:ext cx="286500" cy="323378"/>
                <a:chOff x="4652451" y="1879538"/>
                <a:chExt cx="286500" cy="323378"/>
              </a:xfrm>
            </p:grpSpPr>
            <p:cxnSp>
              <p:nvCxnSpPr>
                <p:cNvPr id="4159" name="Google Shape;4159;p68"/>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160" name="Google Shape;4160;p68"/>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61" name="Google Shape;4161;p68"/>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62" name="Google Shape;4162;p68"/>
          <p:cNvGrpSpPr/>
          <p:nvPr/>
        </p:nvGrpSpPr>
        <p:grpSpPr>
          <a:xfrm>
            <a:off x="3421841" y="2349730"/>
            <a:ext cx="1652173" cy="391517"/>
            <a:chOff x="3512551" y="2358270"/>
            <a:chExt cx="1597383" cy="378533"/>
          </a:xfrm>
        </p:grpSpPr>
        <p:cxnSp>
          <p:nvCxnSpPr>
            <p:cNvPr id="4163" name="Google Shape;4163;p68"/>
            <p:cNvCxnSpPr>
              <a:stCxn id="4164" idx="6"/>
              <a:endCxn id="4165"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166" name="Google Shape;4166;p68"/>
            <p:cNvGrpSpPr/>
            <p:nvPr/>
          </p:nvGrpSpPr>
          <p:grpSpPr>
            <a:xfrm>
              <a:off x="3512551" y="2358270"/>
              <a:ext cx="225647" cy="307714"/>
              <a:chOff x="2182679" y="2004714"/>
              <a:chExt cx="792300" cy="1080458"/>
            </a:xfrm>
          </p:grpSpPr>
          <p:cxnSp>
            <p:nvCxnSpPr>
              <p:cNvPr id="4167" name="Google Shape;4167;p68"/>
              <p:cNvCxnSpPr>
                <a:stCxn id="4168"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64" name="Google Shape;4164;p68"/>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8"/>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68"/>
            <p:cNvGrpSpPr/>
            <p:nvPr/>
          </p:nvGrpSpPr>
          <p:grpSpPr>
            <a:xfrm>
              <a:off x="3969644" y="2440153"/>
              <a:ext cx="225853" cy="296651"/>
              <a:chOff x="3775710" y="1729289"/>
              <a:chExt cx="136500" cy="179289"/>
            </a:xfrm>
          </p:grpSpPr>
          <p:cxnSp>
            <p:nvCxnSpPr>
              <p:cNvPr id="4170" name="Google Shape;4170;p68"/>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171" name="Google Shape;4171;p68"/>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8"/>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3" name="Google Shape;4173;p68"/>
            <p:cNvGrpSpPr/>
            <p:nvPr/>
          </p:nvGrpSpPr>
          <p:grpSpPr>
            <a:xfrm>
              <a:off x="4427051" y="2358270"/>
              <a:ext cx="225647" cy="307714"/>
              <a:chOff x="5393704" y="2004714"/>
              <a:chExt cx="792300" cy="1080458"/>
            </a:xfrm>
          </p:grpSpPr>
          <p:cxnSp>
            <p:nvCxnSpPr>
              <p:cNvPr id="4174" name="Google Shape;4174;p68"/>
              <p:cNvCxnSpPr>
                <a:stCxn id="4175"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76" name="Google Shape;4176;p68"/>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8"/>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68"/>
            <p:cNvGrpSpPr/>
            <p:nvPr/>
          </p:nvGrpSpPr>
          <p:grpSpPr>
            <a:xfrm>
              <a:off x="4884287" y="2440252"/>
              <a:ext cx="225647" cy="296532"/>
              <a:chOff x="6999166" y="2292572"/>
              <a:chExt cx="792300" cy="1041192"/>
            </a:xfrm>
          </p:grpSpPr>
          <p:cxnSp>
            <p:nvCxnSpPr>
              <p:cNvPr id="4178" name="Google Shape;4178;p68"/>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165" name="Google Shape;4165;p68"/>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8"/>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80" name="Google Shape;4180;p68"/>
          <p:cNvGrpSpPr/>
          <p:nvPr/>
        </p:nvGrpSpPr>
        <p:grpSpPr>
          <a:xfrm>
            <a:off x="6842649" y="1185930"/>
            <a:ext cx="1581844" cy="732818"/>
            <a:chOff x="634175" y="2986275"/>
            <a:chExt cx="3147949" cy="1458344"/>
          </a:xfrm>
        </p:grpSpPr>
        <p:cxnSp>
          <p:nvCxnSpPr>
            <p:cNvPr id="4181" name="Google Shape;4181;p68"/>
            <p:cNvCxnSpPr>
              <a:stCxn id="4182" idx="4"/>
              <a:endCxn id="4183" idx="0"/>
            </p:cNvCxnSpPr>
            <p:nvPr/>
          </p:nvCxnSpPr>
          <p:spPr>
            <a:xfrm>
              <a:off x="929975" y="3577875"/>
              <a:ext cx="591600" cy="275100"/>
            </a:xfrm>
            <a:prstGeom prst="straightConnector1">
              <a:avLst/>
            </a:prstGeom>
            <a:noFill/>
            <a:ln w="19050" cap="flat" cmpd="sng">
              <a:solidFill>
                <a:srgbClr val="435D74"/>
              </a:solidFill>
              <a:prstDash val="solid"/>
              <a:round/>
              <a:headEnd type="none" w="med" len="med"/>
              <a:tailEnd type="none" w="med" len="med"/>
            </a:ln>
          </p:spPr>
        </p:cxnSp>
        <p:cxnSp>
          <p:nvCxnSpPr>
            <p:cNvPr id="4184" name="Google Shape;4184;p68"/>
            <p:cNvCxnSpPr>
              <a:stCxn id="4183" idx="0"/>
              <a:endCxn id="4185"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86" name="Google Shape;4186;p68"/>
            <p:cNvCxnSpPr>
              <a:stCxn id="4185" idx="4"/>
              <a:endCxn id="4187"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88" name="Google Shape;4188;p68"/>
            <p:cNvCxnSpPr>
              <a:stCxn id="4187" idx="0"/>
              <a:endCxn id="4189" idx="4"/>
            </p:cNvCxnSpPr>
            <p:nvPr/>
          </p:nvCxnSpPr>
          <p:spPr>
            <a:xfrm rot="10800000" flipH="1">
              <a:off x="2894933" y="3577918"/>
              <a:ext cx="591600" cy="275100"/>
            </a:xfrm>
            <a:prstGeom prst="straightConnector1">
              <a:avLst/>
            </a:prstGeom>
            <a:noFill/>
            <a:ln w="19050" cap="flat" cmpd="sng">
              <a:solidFill>
                <a:srgbClr val="435D74"/>
              </a:solidFill>
              <a:prstDash val="solid"/>
              <a:round/>
              <a:headEnd type="none" w="med" len="med"/>
              <a:tailEnd type="none" w="med" len="med"/>
            </a:ln>
          </p:spPr>
        </p:cxnSp>
        <p:sp>
          <p:nvSpPr>
            <p:cNvPr id="4189" name="Google Shape;4189;p68"/>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5" name="Google Shape;4185;p68"/>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2" name="Google Shape;4182;p68"/>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7" name="Google Shape;4187;p68"/>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3" name="Google Shape;4183;p68"/>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190" name="Google Shape;4190;p68"/>
          <p:cNvGrpSpPr/>
          <p:nvPr/>
        </p:nvGrpSpPr>
        <p:grpSpPr>
          <a:xfrm>
            <a:off x="3410364" y="2880240"/>
            <a:ext cx="1675128" cy="313674"/>
            <a:chOff x="998425" y="1182125"/>
            <a:chExt cx="1065400" cy="199500"/>
          </a:xfrm>
        </p:grpSpPr>
        <p:sp>
          <p:nvSpPr>
            <p:cNvPr id="4191" name="Google Shape;4191;p68"/>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8"/>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8"/>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8"/>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8"/>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6" name="Google Shape;4196;p68"/>
          <p:cNvGrpSpPr/>
          <p:nvPr/>
        </p:nvGrpSpPr>
        <p:grpSpPr>
          <a:xfrm>
            <a:off x="3410363" y="3836206"/>
            <a:ext cx="1675129" cy="525345"/>
            <a:chOff x="5194708" y="3484366"/>
            <a:chExt cx="3148148" cy="987304"/>
          </a:xfrm>
        </p:grpSpPr>
        <p:grpSp>
          <p:nvGrpSpPr>
            <p:cNvPr id="4197" name="Google Shape;4197;p68"/>
            <p:cNvGrpSpPr/>
            <p:nvPr/>
          </p:nvGrpSpPr>
          <p:grpSpPr>
            <a:xfrm>
              <a:off x="7531521" y="3484366"/>
              <a:ext cx="811335" cy="987304"/>
              <a:chOff x="3379425" y="1617275"/>
              <a:chExt cx="1090650" cy="1327200"/>
            </a:xfrm>
          </p:grpSpPr>
          <p:sp>
            <p:nvSpPr>
              <p:cNvPr id="4198" name="Google Shape;4198;p68"/>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8"/>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8"/>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68"/>
            <p:cNvGrpSpPr/>
            <p:nvPr/>
          </p:nvGrpSpPr>
          <p:grpSpPr>
            <a:xfrm>
              <a:off x="6752546" y="3484366"/>
              <a:ext cx="811428" cy="987304"/>
              <a:chOff x="2332275" y="1617275"/>
              <a:chExt cx="1090775" cy="1327200"/>
            </a:xfrm>
          </p:grpSpPr>
          <p:sp>
            <p:nvSpPr>
              <p:cNvPr id="4202" name="Google Shape;4202;p68"/>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8"/>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8"/>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5" name="Google Shape;4205;p68"/>
            <p:cNvGrpSpPr/>
            <p:nvPr/>
          </p:nvGrpSpPr>
          <p:grpSpPr>
            <a:xfrm>
              <a:off x="5973664" y="3484366"/>
              <a:ext cx="811335" cy="987304"/>
              <a:chOff x="1285250" y="1617275"/>
              <a:chExt cx="1090650" cy="1327200"/>
            </a:xfrm>
          </p:grpSpPr>
          <p:sp>
            <p:nvSpPr>
              <p:cNvPr id="4206" name="Google Shape;4206;p68"/>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8"/>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8"/>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9" name="Google Shape;4209;p68"/>
            <p:cNvGrpSpPr/>
            <p:nvPr/>
          </p:nvGrpSpPr>
          <p:grpSpPr>
            <a:xfrm>
              <a:off x="5194708" y="3484366"/>
              <a:ext cx="811409" cy="987304"/>
              <a:chOff x="238125" y="1617275"/>
              <a:chExt cx="1090750" cy="1327200"/>
            </a:xfrm>
          </p:grpSpPr>
          <p:sp>
            <p:nvSpPr>
              <p:cNvPr id="4210" name="Google Shape;4210;p68"/>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8"/>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8"/>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13" name="Google Shape;4213;p68"/>
          <p:cNvGrpSpPr/>
          <p:nvPr/>
        </p:nvGrpSpPr>
        <p:grpSpPr>
          <a:xfrm>
            <a:off x="6844048" y="2482095"/>
            <a:ext cx="1579046" cy="522230"/>
            <a:chOff x="6853641" y="2534077"/>
            <a:chExt cx="1515545" cy="501229"/>
          </a:xfrm>
        </p:grpSpPr>
        <p:grpSp>
          <p:nvGrpSpPr>
            <p:cNvPr id="4214" name="Google Shape;4214;p68"/>
            <p:cNvGrpSpPr/>
            <p:nvPr/>
          </p:nvGrpSpPr>
          <p:grpSpPr>
            <a:xfrm>
              <a:off x="6853641" y="2618923"/>
              <a:ext cx="1515545" cy="324556"/>
              <a:chOff x="6853641" y="2618923"/>
              <a:chExt cx="1515545" cy="324556"/>
            </a:xfrm>
          </p:grpSpPr>
          <p:sp>
            <p:nvSpPr>
              <p:cNvPr id="4215" name="Google Shape;4215;p68"/>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8"/>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8"/>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8"/>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8"/>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0" name="Google Shape;4220;p68"/>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8"/>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8"/>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8"/>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8"/>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68"/>
          <p:cNvGrpSpPr/>
          <p:nvPr/>
        </p:nvGrpSpPr>
        <p:grpSpPr>
          <a:xfrm>
            <a:off x="3438940" y="3357136"/>
            <a:ext cx="1617976" cy="346616"/>
            <a:chOff x="1808063" y="4294338"/>
            <a:chExt cx="3370782" cy="721817"/>
          </a:xfrm>
        </p:grpSpPr>
        <p:sp>
          <p:nvSpPr>
            <p:cNvPr id="4226" name="Google Shape;4226;p68"/>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8"/>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8"/>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8"/>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8"/>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8"/>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8"/>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8"/>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8"/>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8"/>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6" name="Google Shape;4236;p68"/>
          <p:cNvGrpSpPr/>
          <p:nvPr/>
        </p:nvGrpSpPr>
        <p:grpSpPr>
          <a:xfrm>
            <a:off x="5264936" y="4023886"/>
            <a:ext cx="1417067" cy="350605"/>
            <a:chOff x="4234950" y="2101012"/>
            <a:chExt cx="4219974" cy="1044090"/>
          </a:xfrm>
        </p:grpSpPr>
        <p:sp>
          <p:nvSpPr>
            <p:cNvPr id="4237" name="Google Shape;4237;p68"/>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8"/>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8"/>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8"/>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8"/>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8"/>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8"/>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8"/>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8"/>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8"/>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8"/>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8"/>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8"/>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8"/>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8"/>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8"/>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3" name="Google Shape;4253;p68"/>
          <p:cNvGrpSpPr/>
          <p:nvPr/>
        </p:nvGrpSpPr>
        <p:grpSpPr>
          <a:xfrm>
            <a:off x="6840408" y="2014643"/>
            <a:ext cx="1586327" cy="371557"/>
            <a:chOff x="1247650" y="2075423"/>
            <a:chExt cx="6648477" cy="1557238"/>
          </a:xfrm>
        </p:grpSpPr>
        <p:sp>
          <p:nvSpPr>
            <p:cNvPr id="4254" name="Google Shape;4254;p68"/>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8"/>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8"/>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8"/>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8"/>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8"/>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0" name="Google Shape;4260;p68"/>
          <p:cNvGrpSpPr/>
          <p:nvPr/>
        </p:nvGrpSpPr>
        <p:grpSpPr>
          <a:xfrm>
            <a:off x="5271678" y="1167833"/>
            <a:ext cx="1415601" cy="1648533"/>
            <a:chOff x="1839112" y="2209163"/>
            <a:chExt cx="1918159" cy="2233784"/>
          </a:xfrm>
        </p:grpSpPr>
        <p:sp>
          <p:nvSpPr>
            <p:cNvPr id="4261" name="Google Shape;4261;p68"/>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8"/>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8"/>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64" name="Google Shape;4264;p68"/>
            <p:cNvCxnSpPr>
              <a:stCxn id="4261" idx="6"/>
              <a:endCxn id="4262" idx="2"/>
            </p:cNvCxnSpPr>
            <p:nvPr/>
          </p:nvCxnSpPr>
          <p:spPr>
            <a:xfrm>
              <a:off x="2414212" y="2496713"/>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65" name="Google Shape;4265;p68"/>
            <p:cNvCxnSpPr>
              <a:stCxn id="4262" idx="4"/>
              <a:endCxn id="4266"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267" name="Google Shape;4267;p68"/>
            <p:cNvCxnSpPr>
              <a:stCxn id="4266" idx="6"/>
              <a:endCxn id="4263" idx="2"/>
            </p:cNvCxnSpPr>
            <p:nvPr/>
          </p:nvCxnSpPr>
          <p:spPr>
            <a:xfrm>
              <a:off x="2414212" y="3328316"/>
              <a:ext cx="768000" cy="9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68" name="Google Shape;4268;p68"/>
            <p:cNvCxnSpPr>
              <a:stCxn id="4263" idx="4"/>
              <a:endCxn id="4269"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266" name="Google Shape;4266;p68"/>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8"/>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8"/>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71" name="Google Shape;4271;p68"/>
            <p:cNvCxnSpPr>
              <a:endCxn id="4270"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272" name="Google Shape;4272;p68"/>
          <p:cNvGrpSpPr/>
          <p:nvPr/>
        </p:nvGrpSpPr>
        <p:grpSpPr>
          <a:xfrm>
            <a:off x="3428944" y="1185917"/>
            <a:ext cx="1637968" cy="154942"/>
            <a:chOff x="238125" y="2506075"/>
            <a:chExt cx="7115411" cy="673075"/>
          </a:xfrm>
        </p:grpSpPr>
        <p:sp>
          <p:nvSpPr>
            <p:cNvPr id="4273" name="Google Shape;4273;p68"/>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8"/>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8"/>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8"/>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8"/>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8" name="Google Shape;4278;p68"/>
          <p:cNvGrpSpPr/>
          <p:nvPr/>
        </p:nvGrpSpPr>
        <p:grpSpPr>
          <a:xfrm>
            <a:off x="1969680" y="1500635"/>
            <a:ext cx="1262932" cy="785408"/>
            <a:chOff x="548861" y="389676"/>
            <a:chExt cx="3843371" cy="2390163"/>
          </a:xfrm>
        </p:grpSpPr>
        <p:cxnSp>
          <p:nvCxnSpPr>
            <p:cNvPr id="4279" name="Google Shape;4279;p68"/>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0" name="Google Shape;4280;p68"/>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1" name="Google Shape;4281;p68"/>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82" name="Google Shape;4282;p68"/>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283" name="Google Shape;4283;p68"/>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284" name="Google Shape;4284;p68"/>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85" name="Google Shape;4285;p68"/>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286" name="Google Shape;4286;p68"/>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8"/>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8"/>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8"/>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8"/>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8"/>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2" name="Google Shape;4292;p68"/>
          <p:cNvGrpSpPr/>
          <p:nvPr/>
        </p:nvGrpSpPr>
        <p:grpSpPr>
          <a:xfrm>
            <a:off x="757812" y="2607512"/>
            <a:ext cx="1412054" cy="633562"/>
            <a:chOff x="1187400" y="2529299"/>
            <a:chExt cx="6769193" cy="2241903"/>
          </a:xfrm>
        </p:grpSpPr>
        <p:sp>
          <p:nvSpPr>
            <p:cNvPr id="4293" name="Google Shape;4293;p68"/>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294" name="Google Shape;4294;p68"/>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5" name="Google Shape;4295;p68"/>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6" name="Google Shape;4296;p68"/>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7" name="Google Shape;4297;p68"/>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8" name="Google Shape;4298;p68"/>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9" name="Google Shape;4299;p68"/>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300" name="Google Shape;4300;p68"/>
            <p:cNvCxnSpPr>
              <a:stCxn id="4293" idx="2"/>
              <a:endCxn id="4294" idx="0"/>
            </p:cNvCxnSpPr>
            <p:nvPr/>
          </p:nvCxnSpPr>
          <p:spPr>
            <a:xfrm rot="-5400000" flipH="1">
              <a:off x="5228393" y="2315399"/>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1" name="Google Shape;4301;p68"/>
            <p:cNvCxnSpPr>
              <a:stCxn id="4295" idx="0"/>
              <a:endCxn id="4293" idx="2"/>
            </p:cNvCxnSpPr>
            <p:nvPr/>
          </p:nvCxnSpPr>
          <p:spPr>
            <a:xfrm rot="-5400000">
              <a:off x="3458097" y="2315100"/>
              <a:ext cx="4575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2" name="Google Shape;4302;p68"/>
            <p:cNvCxnSpPr>
              <a:stCxn id="4295" idx="2"/>
              <a:endCxn id="4297" idx="0"/>
            </p:cNvCxnSpPr>
            <p:nvPr/>
          </p:nvCxnSpPr>
          <p:spPr>
            <a:xfrm rot="-5400000" flipH="1">
              <a:off x="2995797"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3" name="Google Shape;4303;p68"/>
            <p:cNvCxnSpPr>
              <a:stCxn id="4296" idx="0"/>
              <a:endCxn id="4295" idx="2"/>
            </p:cNvCxnSpPr>
            <p:nvPr/>
          </p:nvCxnSpPr>
          <p:spPr>
            <a:xfrm rot="-5400000">
              <a:off x="21505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4" name="Google Shape;4304;p68"/>
            <p:cNvCxnSpPr>
              <a:stCxn id="4294" idx="2"/>
              <a:endCxn id="4299" idx="0"/>
            </p:cNvCxnSpPr>
            <p:nvPr/>
          </p:nvCxnSpPr>
          <p:spPr>
            <a:xfrm rot="-5400000" flipH="1">
              <a:off x="6536390" y="3677400"/>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5" name="Google Shape;4305;p68"/>
            <p:cNvCxnSpPr>
              <a:stCxn id="4298" idx="0"/>
              <a:endCxn id="4294" idx="2"/>
            </p:cNvCxnSpPr>
            <p:nvPr/>
          </p:nvCxnSpPr>
          <p:spPr>
            <a:xfrm rot="-5400000">
              <a:off x="5691150" y="3677101"/>
              <a:ext cx="457500" cy="8457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306" name="Google Shape;4306;p68"/>
          <p:cNvGrpSpPr/>
          <p:nvPr/>
        </p:nvGrpSpPr>
        <p:grpSpPr>
          <a:xfrm>
            <a:off x="6844058" y="3100221"/>
            <a:ext cx="1579035" cy="540873"/>
            <a:chOff x="6895650" y="3126697"/>
            <a:chExt cx="1436662" cy="492105"/>
          </a:xfrm>
        </p:grpSpPr>
        <p:sp>
          <p:nvSpPr>
            <p:cNvPr id="4307" name="Google Shape;4307;p68"/>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8"/>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8"/>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8"/>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8"/>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12" name="Google Shape;4312;p68"/>
            <p:cNvGrpSpPr/>
            <p:nvPr/>
          </p:nvGrpSpPr>
          <p:grpSpPr>
            <a:xfrm>
              <a:off x="6995957" y="3335810"/>
              <a:ext cx="1230393" cy="71754"/>
              <a:chOff x="6995957" y="3287964"/>
              <a:chExt cx="1230393" cy="71754"/>
            </a:xfrm>
          </p:grpSpPr>
          <p:sp>
            <p:nvSpPr>
              <p:cNvPr id="4313" name="Google Shape;4313;p68"/>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8"/>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8"/>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8"/>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8"/>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18" name="Google Shape;4318;p68"/>
          <p:cNvGrpSpPr/>
          <p:nvPr/>
        </p:nvGrpSpPr>
        <p:grpSpPr>
          <a:xfrm>
            <a:off x="6842640" y="3736984"/>
            <a:ext cx="1581862" cy="650625"/>
            <a:chOff x="6777990" y="3710194"/>
            <a:chExt cx="1646915" cy="677382"/>
          </a:xfrm>
        </p:grpSpPr>
        <p:grpSp>
          <p:nvGrpSpPr>
            <p:cNvPr id="4319" name="Google Shape;4319;p68"/>
            <p:cNvGrpSpPr/>
            <p:nvPr/>
          </p:nvGrpSpPr>
          <p:grpSpPr>
            <a:xfrm>
              <a:off x="6777990" y="3874492"/>
              <a:ext cx="411129" cy="513083"/>
              <a:chOff x="6777990" y="3874492"/>
              <a:chExt cx="411129" cy="513083"/>
            </a:xfrm>
          </p:grpSpPr>
          <p:cxnSp>
            <p:nvCxnSpPr>
              <p:cNvPr id="4320" name="Google Shape;4320;p68"/>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1" name="Google Shape;4321;p68"/>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2" name="Google Shape;4322;p68"/>
            <p:cNvGrpSpPr/>
            <p:nvPr/>
          </p:nvGrpSpPr>
          <p:grpSpPr>
            <a:xfrm>
              <a:off x="7188425" y="3710194"/>
              <a:ext cx="411123" cy="520535"/>
              <a:chOff x="7188425" y="3710194"/>
              <a:chExt cx="411123" cy="520535"/>
            </a:xfrm>
          </p:grpSpPr>
          <p:cxnSp>
            <p:nvCxnSpPr>
              <p:cNvPr id="4323" name="Google Shape;4323;p68"/>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4" name="Google Shape;4324;p68"/>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5" name="Google Shape;4325;p68"/>
            <p:cNvGrpSpPr/>
            <p:nvPr/>
          </p:nvGrpSpPr>
          <p:grpSpPr>
            <a:xfrm>
              <a:off x="7603341" y="3874492"/>
              <a:ext cx="411474" cy="513083"/>
              <a:chOff x="7603341" y="3874492"/>
              <a:chExt cx="411474" cy="513083"/>
            </a:xfrm>
          </p:grpSpPr>
          <p:cxnSp>
            <p:nvCxnSpPr>
              <p:cNvPr id="4326" name="Google Shape;4326;p68"/>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7" name="Google Shape;4327;p68"/>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8" name="Google Shape;4328;p68"/>
            <p:cNvGrpSpPr/>
            <p:nvPr/>
          </p:nvGrpSpPr>
          <p:grpSpPr>
            <a:xfrm>
              <a:off x="8013776" y="3722847"/>
              <a:ext cx="411129" cy="507881"/>
              <a:chOff x="8013776" y="3722847"/>
              <a:chExt cx="411129" cy="507881"/>
            </a:xfrm>
          </p:grpSpPr>
          <p:cxnSp>
            <p:nvCxnSpPr>
              <p:cNvPr id="4329" name="Google Shape;4329;p68"/>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330" name="Google Shape;4330;p68"/>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31" name="Google Shape;4331;p68"/>
          <p:cNvGrpSpPr/>
          <p:nvPr/>
        </p:nvGrpSpPr>
        <p:grpSpPr>
          <a:xfrm>
            <a:off x="5262155" y="2909824"/>
            <a:ext cx="1421889" cy="1020603"/>
            <a:chOff x="5190863" y="2824811"/>
            <a:chExt cx="1544860" cy="1108869"/>
          </a:xfrm>
        </p:grpSpPr>
        <p:grpSp>
          <p:nvGrpSpPr>
            <p:cNvPr id="4332" name="Google Shape;4332;p68"/>
            <p:cNvGrpSpPr/>
            <p:nvPr/>
          </p:nvGrpSpPr>
          <p:grpSpPr>
            <a:xfrm>
              <a:off x="5938695" y="3176919"/>
              <a:ext cx="685761" cy="404739"/>
              <a:chOff x="5938695" y="3176919"/>
              <a:chExt cx="685761" cy="404739"/>
            </a:xfrm>
          </p:grpSpPr>
          <p:grpSp>
            <p:nvGrpSpPr>
              <p:cNvPr id="4333" name="Google Shape;4333;p68"/>
              <p:cNvGrpSpPr/>
              <p:nvPr/>
            </p:nvGrpSpPr>
            <p:grpSpPr>
              <a:xfrm>
                <a:off x="5938695" y="3176919"/>
                <a:ext cx="685761" cy="404739"/>
                <a:chOff x="5938695" y="3176919"/>
                <a:chExt cx="685761" cy="404739"/>
              </a:xfrm>
            </p:grpSpPr>
            <p:sp>
              <p:nvSpPr>
                <p:cNvPr id="4334" name="Google Shape;4334;p68"/>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8"/>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6" name="Google Shape;4336;p68"/>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7" name="Google Shape;4337;p68"/>
            <p:cNvGrpSpPr/>
            <p:nvPr/>
          </p:nvGrpSpPr>
          <p:grpSpPr>
            <a:xfrm>
              <a:off x="5305233" y="3176835"/>
              <a:ext cx="685971" cy="404655"/>
              <a:chOff x="5305233" y="3176835"/>
              <a:chExt cx="685971" cy="404655"/>
            </a:xfrm>
          </p:grpSpPr>
          <p:grpSp>
            <p:nvGrpSpPr>
              <p:cNvPr id="4338" name="Google Shape;4338;p68"/>
              <p:cNvGrpSpPr/>
              <p:nvPr/>
            </p:nvGrpSpPr>
            <p:grpSpPr>
              <a:xfrm>
                <a:off x="5305233" y="3176835"/>
                <a:ext cx="685971" cy="404655"/>
                <a:chOff x="5305233" y="3176835"/>
                <a:chExt cx="685971" cy="404655"/>
              </a:xfrm>
            </p:grpSpPr>
            <p:sp>
              <p:nvSpPr>
                <p:cNvPr id="4339" name="Google Shape;4339;p68"/>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8"/>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1" name="Google Shape;4341;p68"/>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2" name="Google Shape;4342;p68"/>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3" name="Google Shape;4343;p68"/>
            <p:cNvGrpSpPr/>
            <p:nvPr/>
          </p:nvGrpSpPr>
          <p:grpSpPr>
            <a:xfrm>
              <a:off x="5657361" y="2824811"/>
              <a:ext cx="1078361" cy="404655"/>
              <a:chOff x="5657361" y="2824811"/>
              <a:chExt cx="1078361" cy="404655"/>
            </a:xfrm>
          </p:grpSpPr>
          <p:grpSp>
            <p:nvGrpSpPr>
              <p:cNvPr id="4344" name="Google Shape;4344;p68"/>
              <p:cNvGrpSpPr/>
              <p:nvPr/>
            </p:nvGrpSpPr>
            <p:grpSpPr>
              <a:xfrm>
                <a:off x="5657361" y="2824811"/>
                <a:ext cx="1078361" cy="404655"/>
                <a:chOff x="5657361" y="2824811"/>
                <a:chExt cx="1078361" cy="404655"/>
              </a:xfrm>
            </p:grpSpPr>
            <p:grpSp>
              <p:nvGrpSpPr>
                <p:cNvPr id="4345" name="Google Shape;4345;p68"/>
                <p:cNvGrpSpPr/>
                <p:nvPr/>
              </p:nvGrpSpPr>
              <p:grpSpPr>
                <a:xfrm>
                  <a:off x="5938485" y="2824811"/>
                  <a:ext cx="797237" cy="404655"/>
                  <a:chOff x="5938485" y="2824811"/>
                  <a:chExt cx="797237" cy="404655"/>
                </a:xfrm>
              </p:grpSpPr>
              <p:sp>
                <p:nvSpPr>
                  <p:cNvPr id="4346" name="Google Shape;4346;p68"/>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8"/>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8" name="Google Shape;4348;p68"/>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9" name="Google Shape;4349;p68"/>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0" name="Google Shape;4350;p68"/>
            <p:cNvGrpSpPr/>
            <p:nvPr/>
          </p:nvGrpSpPr>
          <p:grpSpPr>
            <a:xfrm>
              <a:off x="5190863" y="3528942"/>
              <a:ext cx="1078026" cy="404739"/>
              <a:chOff x="5190863" y="3528942"/>
              <a:chExt cx="1078026" cy="404739"/>
            </a:xfrm>
          </p:grpSpPr>
          <p:sp>
            <p:nvSpPr>
              <p:cNvPr id="4351" name="Google Shape;4351;p68"/>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2" name="Google Shape;4352;p68"/>
              <p:cNvGrpSpPr/>
              <p:nvPr/>
            </p:nvGrpSpPr>
            <p:grpSpPr>
              <a:xfrm>
                <a:off x="5190863" y="3528942"/>
                <a:ext cx="1078026" cy="404739"/>
                <a:chOff x="5190863" y="3528942"/>
                <a:chExt cx="1078026" cy="404739"/>
              </a:xfrm>
            </p:grpSpPr>
            <p:sp>
              <p:nvSpPr>
                <p:cNvPr id="4353" name="Google Shape;4353;p68"/>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8"/>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55" name="Google Shape;4355;p68"/>
          <p:cNvGrpSpPr/>
          <p:nvPr/>
        </p:nvGrpSpPr>
        <p:grpSpPr>
          <a:xfrm>
            <a:off x="728162" y="1474292"/>
            <a:ext cx="1086719" cy="879487"/>
            <a:chOff x="803162" y="1474292"/>
            <a:chExt cx="1086719" cy="879487"/>
          </a:xfrm>
        </p:grpSpPr>
        <p:grpSp>
          <p:nvGrpSpPr>
            <p:cNvPr id="4356" name="Google Shape;4356;p68"/>
            <p:cNvGrpSpPr/>
            <p:nvPr/>
          </p:nvGrpSpPr>
          <p:grpSpPr>
            <a:xfrm>
              <a:off x="803162" y="1625948"/>
              <a:ext cx="445856" cy="576579"/>
              <a:chOff x="803162" y="1625948"/>
              <a:chExt cx="445856" cy="576579"/>
            </a:xfrm>
          </p:grpSpPr>
          <p:sp>
            <p:nvSpPr>
              <p:cNvPr id="4357" name="Google Shape;4357;p68"/>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8" name="Google Shape;4358;p68"/>
              <p:cNvGrpSpPr/>
              <p:nvPr/>
            </p:nvGrpSpPr>
            <p:grpSpPr>
              <a:xfrm>
                <a:off x="1056023" y="1625948"/>
                <a:ext cx="192995" cy="576579"/>
                <a:chOff x="1056023" y="1625948"/>
                <a:chExt cx="192995" cy="576579"/>
              </a:xfrm>
            </p:grpSpPr>
            <p:sp>
              <p:nvSpPr>
                <p:cNvPr id="4359" name="Google Shape;4359;p68"/>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8"/>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8"/>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8"/>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8"/>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4" name="Google Shape;4364;p68"/>
            <p:cNvGrpSpPr/>
            <p:nvPr/>
          </p:nvGrpSpPr>
          <p:grpSpPr>
            <a:xfrm>
              <a:off x="1371406" y="1474292"/>
              <a:ext cx="518475" cy="879487"/>
              <a:chOff x="1398231" y="1474292"/>
              <a:chExt cx="518475" cy="879487"/>
            </a:xfrm>
          </p:grpSpPr>
          <p:grpSp>
            <p:nvGrpSpPr>
              <p:cNvPr id="4365" name="Google Shape;4365;p68"/>
              <p:cNvGrpSpPr/>
              <p:nvPr/>
            </p:nvGrpSpPr>
            <p:grpSpPr>
              <a:xfrm>
                <a:off x="1398231" y="1474292"/>
                <a:ext cx="518475" cy="341643"/>
                <a:chOff x="1398231" y="1474292"/>
                <a:chExt cx="518475" cy="341643"/>
              </a:xfrm>
            </p:grpSpPr>
            <p:sp>
              <p:nvSpPr>
                <p:cNvPr id="4366" name="Google Shape;4366;p68"/>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7" name="Google Shape;4367;p68"/>
                <p:cNvGrpSpPr/>
                <p:nvPr/>
              </p:nvGrpSpPr>
              <p:grpSpPr>
                <a:xfrm>
                  <a:off x="1616453" y="1474292"/>
                  <a:ext cx="300253" cy="341643"/>
                  <a:chOff x="1616453" y="1475379"/>
                  <a:chExt cx="300253" cy="341643"/>
                </a:xfrm>
              </p:grpSpPr>
              <p:sp>
                <p:nvSpPr>
                  <p:cNvPr id="4368" name="Google Shape;4368;p68"/>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8"/>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8"/>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8"/>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8"/>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8"/>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8"/>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5" name="Google Shape;4375;p68"/>
                  <p:cNvGrpSpPr/>
                  <p:nvPr/>
                </p:nvGrpSpPr>
                <p:grpSpPr>
                  <a:xfrm>
                    <a:off x="1839639" y="1475379"/>
                    <a:ext cx="77067" cy="341643"/>
                    <a:chOff x="1839639" y="1475379"/>
                    <a:chExt cx="77067" cy="341643"/>
                  </a:xfrm>
                </p:grpSpPr>
                <p:sp>
                  <p:nvSpPr>
                    <p:cNvPr id="4376" name="Google Shape;4376;p68"/>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8"/>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78" name="Google Shape;4378;p68"/>
              <p:cNvGrpSpPr/>
              <p:nvPr/>
            </p:nvGrpSpPr>
            <p:grpSpPr>
              <a:xfrm>
                <a:off x="1398451" y="2012951"/>
                <a:ext cx="518255" cy="340828"/>
                <a:chOff x="1398451" y="2012951"/>
                <a:chExt cx="518255" cy="340828"/>
              </a:xfrm>
            </p:grpSpPr>
            <p:sp>
              <p:nvSpPr>
                <p:cNvPr id="4379" name="Google Shape;4379;p68"/>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0" name="Google Shape;4380;p68"/>
                <p:cNvGrpSpPr/>
                <p:nvPr/>
              </p:nvGrpSpPr>
              <p:grpSpPr>
                <a:xfrm>
                  <a:off x="1616453" y="2012951"/>
                  <a:ext cx="300253" cy="340828"/>
                  <a:chOff x="1616453" y="2013538"/>
                  <a:chExt cx="300253" cy="340828"/>
                </a:xfrm>
              </p:grpSpPr>
              <p:sp>
                <p:nvSpPr>
                  <p:cNvPr id="4381" name="Google Shape;4381;p68"/>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8"/>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8"/>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8"/>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8"/>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8"/>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8"/>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8" name="Google Shape;4388;p68"/>
                  <p:cNvGrpSpPr/>
                  <p:nvPr/>
                </p:nvGrpSpPr>
                <p:grpSpPr>
                  <a:xfrm>
                    <a:off x="1839639" y="2013538"/>
                    <a:ext cx="77067" cy="340828"/>
                    <a:chOff x="1839639" y="2013538"/>
                    <a:chExt cx="77067" cy="340828"/>
                  </a:xfrm>
                </p:grpSpPr>
                <p:sp>
                  <p:nvSpPr>
                    <p:cNvPr id="4389" name="Google Shape;4389;p68"/>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8"/>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391" name="Google Shape;4391;p68"/>
          <p:cNvGrpSpPr/>
          <p:nvPr/>
        </p:nvGrpSpPr>
        <p:grpSpPr>
          <a:xfrm>
            <a:off x="724986" y="3605478"/>
            <a:ext cx="1368681" cy="682918"/>
            <a:chOff x="724986" y="3605478"/>
            <a:chExt cx="1368681" cy="682918"/>
          </a:xfrm>
        </p:grpSpPr>
        <p:grpSp>
          <p:nvGrpSpPr>
            <p:cNvPr id="4392" name="Google Shape;4392;p68"/>
            <p:cNvGrpSpPr/>
            <p:nvPr/>
          </p:nvGrpSpPr>
          <p:grpSpPr>
            <a:xfrm>
              <a:off x="1289102" y="3823629"/>
              <a:ext cx="240442" cy="250435"/>
              <a:chOff x="-165066" y="3843615"/>
              <a:chExt cx="221259" cy="230455"/>
            </a:xfrm>
          </p:grpSpPr>
          <p:sp>
            <p:nvSpPr>
              <p:cNvPr id="4393" name="Google Shape;4393;p68"/>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8"/>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8"/>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8"/>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8"/>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8"/>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8"/>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8"/>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8"/>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8"/>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8"/>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8"/>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8"/>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8"/>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8"/>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8"/>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8"/>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8"/>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8"/>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8"/>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3" name="Google Shape;4413;p68"/>
            <p:cNvGrpSpPr/>
            <p:nvPr/>
          </p:nvGrpSpPr>
          <p:grpSpPr>
            <a:xfrm>
              <a:off x="724986" y="3605478"/>
              <a:ext cx="1368681" cy="682918"/>
              <a:chOff x="724986" y="3605478"/>
              <a:chExt cx="1368681" cy="682918"/>
            </a:xfrm>
          </p:grpSpPr>
          <p:grpSp>
            <p:nvGrpSpPr>
              <p:cNvPr id="4414" name="Google Shape;4414;p68"/>
              <p:cNvGrpSpPr/>
              <p:nvPr/>
            </p:nvGrpSpPr>
            <p:grpSpPr>
              <a:xfrm>
                <a:off x="1498221" y="4047614"/>
                <a:ext cx="529172" cy="240783"/>
                <a:chOff x="1498221" y="4047614"/>
                <a:chExt cx="529172" cy="240783"/>
              </a:xfrm>
            </p:grpSpPr>
            <p:grpSp>
              <p:nvGrpSpPr>
                <p:cNvPr id="4415" name="Google Shape;4415;p68"/>
                <p:cNvGrpSpPr/>
                <p:nvPr/>
              </p:nvGrpSpPr>
              <p:grpSpPr>
                <a:xfrm>
                  <a:off x="1826655" y="4224370"/>
                  <a:ext cx="200738" cy="25631"/>
                  <a:chOff x="1826655" y="4224370"/>
                  <a:chExt cx="200738" cy="25631"/>
                </a:xfrm>
              </p:grpSpPr>
              <p:sp>
                <p:nvSpPr>
                  <p:cNvPr id="4416" name="Google Shape;4416;p68"/>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8"/>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8" name="Google Shape;4418;p68"/>
                <p:cNvGrpSpPr/>
                <p:nvPr/>
              </p:nvGrpSpPr>
              <p:grpSpPr>
                <a:xfrm>
                  <a:off x="1498221" y="4047614"/>
                  <a:ext cx="328444" cy="240783"/>
                  <a:chOff x="1498221" y="4047614"/>
                  <a:chExt cx="328444" cy="240783"/>
                </a:xfrm>
              </p:grpSpPr>
              <p:sp>
                <p:nvSpPr>
                  <p:cNvPr id="4419" name="Google Shape;4419;p68"/>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20" name="Google Shape;4420;p68"/>
                  <p:cNvGrpSpPr/>
                  <p:nvPr/>
                </p:nvGrpSpPr>
                <p:grpSpPr>
                  <a:xfrm>
                    <a:off x="1498221" y="4047614"/>
                    <a:ext cx="150566" cy="190416"/>
                    <a:chOff x="1498221" y="4047614"/>
                    <a:chExt cx="150566" cy="190416"/>
                  </a:xfrm>
                </p:grpSpPr>
                <p:sp>
                  <p:nvSpPr>
                    <p:cNvPr id="4421" name="Google Shape;4421;p68"/>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8"/>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23" name="Google Shape;4423;p68"/>
              <p:cNvGrpSpPr/>
              <p:nvPr/>
            </p:nvGrpSpPr>
            <p:grpSpPr>
              <a:xfrm>
                <a:off x="1560718" y="3800594"/>
                <a:ext cx="532948" cy="302090"/>
                <a:chOff x="1560718" y="3800594"/>
                <a:chExt cx="532948" cy="302090"/>
              </a:xfrm>
            </p:grpSpPr>
            <p:grpSp>
              <p:nvGrpSpPr>
                <p:cNvPr id="4424" name="Google Shape;4424;p68"/>
                <p:cNvGrpSpPr/>
                <p:nvPr/>
              </p:nvGrpSpPr>
              <p:grpSpPr>
                <a:xfrm>
                  <a:off x="1912179" y="3827344"/>
                  <a:ext cx="181487" cy="25631"/>
                  <a:chOff x="1912179" y="3827344"/>
                  <a:chExt cx="181487" cy="25631"/>
                </a:xfrm>
              </p:grpSpPr>
              <p:sp>
                <p:nvSpPr>
                  <p:cNvPr id="4425" name="Google Shape;4425;p68"/>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8"/>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7" name="Google Shape;4427;p68"/>
                <p:cNvGrpSpPr/>
                <p:nvPr/>
              </p:nvGrpSpPr>
              <p:grpSpPr>
                <a:xfrm>
                  <a:off x="1912179" y="4044505"/>
                  <a:ext cx="181487" cy="25622"/>
                  <a:chOff x="1912179" y="4044506"/>
                  <a:chExt cx="181487" cy="25622"/>
                </a:xfrm>
              </p:grpSpPr>
              <p:sp>
                <p:nvSpPr>
                  <p:cNvPr id="4428" name="Google Shape;4428;p68"/>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8"/>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0" name="Google Shape;4430;p68"/>
                <p:cNvGrpSpPr/>
                <p:nvPr/>
              </p:nvGrpSpPr>
              <p:grpSpPr>
                <a:xfrm>
                  <a:off x="1560718" y="3800594"/>
                  <a:ext cx="351472" cy="302090"/>
                  <a:chOff x="1560718" y="3800594"/>
                  <a:chExt cx="351472" cy="302090"/>
                </a:xfrm>
              </p:grpSpPr>
              <p:grpSp>
                <p:nvGrpSpPr>
                  <p:cNvPr id="4431" name="Google Shape;4431;p68"/>
                  <p:cNvGrpSpPr/>
                  <p:nvPr/>
                </p:nvGrpSpPr>
                <p:grpSpPr>
                  <a:xfrm>
                    <a:off x="1560718" y="3842857"/>
                    <a:ext cx="173586" cy="217131"/>
                    <a:chOff x="1560718" y="3842857"/>
                    <a:chExt cx="173586" cy="217131"/>
                  </a:xfrm>
                </p:grpSpPr>
                <p:sp>
                  <p:nvSpPr>
                    <p:cNvPr id="4432" name="Google Shape;4432;p68"/>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8"/>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8"/>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5" name="Google Shape;4435;p68"/>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8"/>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37" name="Google Shape;4437;p68"/>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8" name="Google Shape;4438;p68"/>
              <p:cNvGrpSpPr/>
              <p:nvPr/>
            </p:nvGrpSpPr>
            <p:grpSpPr>
              <a:xfrm>
                <a:off x="785350" y="3605478"/>
                <a:ext cx="535311" cy="249245"/>
                <a:chOff x="785350" y="3605478"/>
                <a:chExt cx="535311" cy="249245"/>
              </a:xfrm>
            </p:grpSpPr>
            <p:grpSp>
              <p:nvGrpSpPr>
                <p:cNvPr id="4439" name="Google Shape;4439;p68"/>
                <p:cNvGrpSpPr/>
                <p:nvPr/>
              </p:nvGrpSpPr>
              <p:grpSpPr>
                <a:xfrm>
                  <a:off x="785350" y="3605478"/>
                  <a:ext cx="376191" cy="102736"/>
                  <a:chOff x="785350" y="3605478"/>
                  <a:chExt cx="376191" cy="102736"/>
                </a:xfrm>
              </p:grpSpPr>
              <p:sp>
                <p:nvSpPr>
                  <p:cNvPr id="4440" name="Google Shape;4440;p68"/>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8"/>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8"/>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3" name="Google Shape;4443;p68"/>
                <p:cNvGrpSpPr/>
                <p:nvPr/>
              </p:nvGrpSpPr>
              <p:grpSpPr>
                <a:xfrm>
                  <a:off x="1161530" y="3655851"/>
                  <a:ext cx="159131" cy="198872"/>
                  <a:chOff x="1161530" y="3655851"/>
                  <a:chExt cx="159131" cy="198872"/>
                </a:xfrm>
              </p:grpSpPr>
              <p:sp>
                <p:nvSpPr>
                  <p:cNvPr id="4444" name="Google Shape;4444;p68"/>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8"/>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6" name="Google Shape;4446;p68"/>
              <p:cNvGrpSpPr/>
              <p:nvPr/>
            </p:nvGrpSpPr>
            <p:grpSpPr>
              <a:xfrm>
                <a:off x="785350" y="4047614"/>
                <a:ext cx="535311" cy="240783"/>
                <a:chOff x="785350" y="4047614"/>
                <a:chExt cx="535311" cy="240783"/>
              </a:xfrm>
            </p:grpSpPr>
            <p:grpSp>
              <p:nvGrpSpPr>
                <p:cNvPr id="4447" name="Google Shape;4447;p68"/>
                <p:cNvGrpSpPr/>
                <p:nvPr/>
              </p:nvGrpSpPr>
              <p:grpSpPr>
                <a:xfrm>
                  <a:off x="1161636" y="4047614"/>
                  <a:ext cx="159025" cy="190415"/>
                  <a:chOff x="1161636" y="4047614"/>
                  <a:chExt cx="159025" cy="190415"/>
                </a:xfrm>
              </p:grpSpPr>
              <p:sp>
                <p:nvSpPr>
                  <p:cNvPr id="4448" name="Google Shape;4448;p68"/>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8"/>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0" name="Google Shape;4450;p68"/>
                <p:cNvGrpSpPr/>
                <p:nvPr/>
              </p:nvGrpSpPr>
              <p:grpSpPr>
                <a:xfrm>
                  <a:off x="785350" y="4185661"/>
                  <a:ext cx="376191" cy="102736"/>
                  <a:chOff x="785350" y="4185661"/>
                  <a:chExt cx="376191" cy="102736"/>
                </a:xfrm>
              </p:grpSpPr>
              <p:sp>
                <p:nvSpPr>
                  <p:cNvPr id="4451" name="Google Shape;4451;p68"/>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8"/>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8"/>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4" name="Google Shape;4454;p68"/>
              <p:cNvGrpSpPr/>
              <p:nvPr/>
            </p:nvGrpSpPr>
            <p:grpSpPr>
              <a:xfrm>
                <a:off x="1501054" y="3605478"/>
                <a:ext cx="526340" cy="249240"/>
                <a:chOff x="1501054" y="3605478"/>
                <a:chExt cx="526340" cy="249240"/>
              </a:xfrm>
            </p:grpSpPr>
            <p:grpSp>
              <p:nvGrpSpPr>
                <p:cNvPr id="4455" name="Google Shape;4455;p68"/>
                <p:cNvGrpSpPr/>
                <p:nvPr/>
              </p:nvGrpSpPr>
              <p:grpSpPr>
                <a:xfrm>
                  <a:off x="1834208" y="3643867"/>
                  <a:ext cx="193185" cy="25622"/>
                  <a:chOff x="1834208" y="3643867"/>
                  <a:chExt cx="193185" cy="25622"/>
                </a:xfrm>
              </p:grpSpPr>
              <p:sp>
                <p:nvSpPr>
                  <p:cNvPr id="4456" name="Google Shape;4456;p68"/>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8"/>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8" name="Google Shape;4458;p68"/>
                <p:cNvGrpSpPr/>
                <p:nvPr/>
              </p:nvGrpSpPr>
              <p:grpSpPr>
                <a:xfrm>
                  <a:off x="1501054" y="3605478"/>
                  <a:ext cx="333165" cy="249240"/>
                  <a:chOff x="1501054" y="3605478"/>
                  <a:chExt cx="333165" cy="249240"/>
                </a:xfrm>
              </p:grpSpPr>
              <p:sp>
                <p:nvSpPr>
                  <p:cNvPr id="4459" name="Google Shape;4459;p68"/>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60" name="Google Shape;4460;p68"/>
                  <p:cNvGrpSpPr/>
                  <p:nvPr/>
                </p:nvGrpSpPr>
                <p:grpSpPr>
                  <a:xfrm>
                    <a:off x="1501054" y="3655851"/>
                    <a:ext cx="155286" cy="198867"/>
                    <a:chOff x="1501054" y="3655851"/>
                    <a:chExt cx="155286" cy="198867"/>
                  </a:xfrm>
                </p:grpSpPr>
                <p:sp>
                  <p:nvSpPr>
                    <p:cNvPr id="4461" name="Google Shape;4461;p68"/>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8"/>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63" name="Google Shape;4463;p68"/>
              <p:cNvGrpSpPr/>
              <p:nvPr/>
            </p:nvGrpSpPr>
            <p:grpSpPr>
              <a:xfrm>
                <a:off x="724986" y="3800594"/>
                <a:ext cx="532950" cy="302090"/>
                <a:chOff x="724986" y="3800594"/>
                <a:chExt cx="532950" cy="302090"/>
              </a:xfrm>
            </p:grpSpPr>
            <p:grpSp>
              <p:nvGrpSpPr>
                <p:cNvPr id="4464" name="Google Shape;4464;p68"/>
                <p:cNvGrpSpPr/>
                <p:nvPr/>
              </p:nvGrpSpPr>
              <p:grpSpPr>
                <a:xfrm>
                  <a:off x="724986" y="4044367"/>
                  <a:ext cx="181314" cy="25626"/>
                  <a:chOff x="724986" y="4044367"/>
                  <a:chExt cx="181314" cy="25626"/>
                </a:xfrm>
              </p:grpSpPr>
              <p:sp>
                <p:nvSpPr>
                  <p:cNvPr id="4465" name="Google Shape;4465;p68"/>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8"/>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68"/>
                <p:cNvGrpSpPr/>
                <p:nvPr/>
              </p:nvGrpSpPr>
              <p:grpSpPr>
                <a:xfrm>
                  <a:off x="906290" y="3800594"/>
                  <a:ext cx="351646" cy="302090"/>
                  <a:chOff x="906290" y="3800594"/>
                  <a:chExt cx="351646" cy="302090"/>
                </a:xfrm>
              </p:grpSpPr>
              <p:grpSp>
                <p:nvGrpSpPr>
                  <p:cNvPr id="4468" name="Google Shape;4468;p68"/>
                  <p:cNvGrpSpPr/>
                  <p:nvPr/>
                </p:nvGrpSpPr>
                <p:grpSpPr>
                  <a:xfrm>
                    <a:off x="1084172" y="3842857"/>
                    <a:ext cx="173764" cy="217131"/>
                    <a:chOff x="1084172" y="3842857"/>
                    <a:chExt cx="173764" cy="217131"/>
                  </a:xfrm>
                </p:grpSpPr>
                <p:grpSp>
                  <p:nvGrpSpPr>
                    <p:cNvPr id="4469" name="Google Shape;4469;p68"/>
                    <p:cNvGrpSpPr/>
                    <p:nvPr/>
                  </p:nvGrpSpPr>
                  <p:grpSpPr>
                    <a:xfrm>
                      <a:off x="1156862" y="3936509"/>
                      <a:ext cx="101073" cy="25622"/>
                      <a:chOff x="1156862" y="3936509"/>
                      <a:chExt cx="101073" cy="25622"/>
                    </a:xfrm>
                  </p:grpSpPr>
                  <p:sp>
                    <p:nvSpPr>
                      <p:cNvPr id="4470" name="Google Shape;4470;p68"/>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8"/>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2" name="Google Shape;4472;p68"/>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3" name="Google Shape;4473;p68"/>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8"/>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5" name="Google Shape;4475;p68"/>
                <p:cNvGrpSpPr/>
                <p:nvPr/>
              </p:nvGrpSpPr>
              <p:grpSpPr>
                <a:xfrm>
                  <a:off x="724986" y="3830189"/>
                  <a:ext cx="189533" cy="25626"/>
                  <a:chOff x="724986" y="3830189"/>
                  <a:chExt cx="189533" cy="25626"/>
                </a:xfrm>
              </p:grpSpPr>
              <p:sp>
                <p:nvSpPr>
                  <p:cNvPr id="4476" name="Google Shape;4476;p68"/>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8"/>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478" name="Google Shape;4478;p68"/>
          <p:cNvGrpSpPr/>
          <p:nvPr/>
        </p:nvGrpSpPr>
        <p:grpSpPr>
          <a:xfrm>
            <a:off x="2253298" y="2455640"/>
            <a:ext cx="948701" cy="935378"/>
            <a:chOff x="2253298" y="2428317"/>
            <a:chExt cx="948701" cy="935378"/>
          </a:xfrm>
        </p:grpSpPr>
        <p:sp>
          <p:nvSpPr>
            <p:cNvPr id="4479" name="Google Shape;4479;p68"/>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8"/>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8"/>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8"/>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8"/>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8"/>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8"/>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8"/>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8"/>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8"/>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8"/>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8"/>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8"/>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8"/>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8"/>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8"/>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8"/>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8"/>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8"/>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8"/>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8"/>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8"/>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8"/>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8"/>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8"/>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8"/>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8"/>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8"/>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8"/>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8"/>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8"/>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8"/>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8"/>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515"/>
        <p:cNvGrpSpPr/>
        <p:nvPr/>
      </p:nvGrpSpPr>
      <p:grpSpPr>
        <a:xfrm>
          <a:off x="0" y="0"/>
          <a:ext cx="0" cy="0"/>
          <a:chOff x="0" y="0"/>
          <a:chExt cx="0" cy="0"/>
        </a:xfrm>
      </p:grpSpPr>
      <p:grpSp>
        <p:nvGrpSpPr>
          <p:cNvPr id="4516" name="Google Shape;4516;p69"/>
          <p:cNvGrpSpPr/>
          <p:nvPr/>
        </p:nvGrpSpPr>
        <p:grpSpPr>
          <a:xfrm>
            <a:off x="3353582" y="1145627"/>
            <a:ext cx="2363393" cy="1017867"/>
            <a:chOff x="3292400" y="1219146"/>
            <a:chExt cx="2615240" cy="1110239"/>
          </a:xfrm>
        </p:grpSpPr>
        <p:sp>
          <p:nvSpPr>
            <p:cNvPr id="4517" name="Google Shape;4517;p69"/>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518" name="Google Shape;4518;p69"/>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19" name="Google Shape;4519;p69"/>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JANUARY</a:t>
              </a:r>
              <a:endParaRPr sz="200">
                <a:solidFill>
                  <a:srgbClr val="FFFFFF"/>
                </a:solidFill>
              </a:endParaRPr>
            </a:p>
          </p:txBody>
        </p:sp>
        <p:sp>
          <p:nvSpPr>
            <p:cNvPr id="4520" name="Google Shape;4520;p69"/>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FEBRUARY</a:t>
              </a:r>
              <a:endParaRPr sz="200">
                <a:solidFill>
                  <a:srgbClr val="FFFFFF"/>
                </a:solidFill>
              </a:endParaRPr>
            </a:p>
          </p:txBody>
        </p:sp>
        <p:sp>
          <p:nvSpPr>
            <p:cNvPr id="4521" name="Google Shape;4521;p69"/>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MARCH</a:t>
              </a:r>
              <a:endParaRPr sz="200">
                <a:solidFill>
                  <a:srgbClr val="FFFFFF"/>
                </a:solidFill>
              </a:endParaRPr>
            </a:p>
          </p:txBody>
        </p:sp>
        <p:sp>
          <p:nvSpPr>
            <p:cNvPr id="4522" name="Google Shape;4522;p69"/>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APRIL</a:t>
              </a:r>
              <a:endParaRPr sz="200">
                <a:solidFill>
                  <a:srgbClr val="FFFFFF"/>
                </a:solidFill>
              </a:endParaRPr>
            </a:p>
          </p:txBody>
        </p:sp>
        <p:sp>
          <p:nvSpPr>
            <p:cNvPr id="4523" name="Google Shape;4523;p69"/>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MAY</a:t>
              </a:r>
              <a:endParaRPr sz="200">
                <a:solidFill>
                  <a:srgbClr val="FFFFFF"/>
                </a:solidFill>
              </a:endParaRPr>
            </a:p>
          </p:txBody>
        </p:sp>
        <p:sp>
          <p:nvSpPr>
            <p:cNvPr id="4524" name="Google Shape;4524;p69"/>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s" sz="200">
                  <a:solidFill>
                    <a:srgbClr val="FFFFFF"/>
                  </a:solidFill>
                </a:rPr>
                <a:t>JUNE</a:t>
              </a:r>
              <a:endParaRPr sz="200">
                <a:solidFill>
                  <a:srgbClr val="FFFFFF"/>
                </a:solidFill>
              </a:endParaRPr>
            </a:p>
          </p:txBody>
        </p:sp>
        <p:sp>
          <p:nvSpPr>
            <p:cNvPr id="4525" name="Google Shape;4525;p69"/>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1</a:t>
              </a:r>
              <a:endParaRPr sz="200">
                <a:solidFill>
                  <a:srgbClr val="FFFFFF"/>
                </a:solidFill>
              </a:endParaRPr>
            </a:p>
          </p:txBody>
        </p:sp>
        <p:sp>
          <p:nvSpPr>
            <p:cNvPr id="4526" name="Google Shape;4526;p69"/>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s" sz="200">
                  <a:solidFill>
                    <a:srgbClr val="FFFFFF"/>
                  </a:solidFill>
                </a:rPr>
                <a:t>PHASE 2</a:t>
              </a:r>
              <a:endParaRPr sz="200">
                <a:solidFill>
                  <a:srgbClr val="FFFFFF"/>
                </a:solidFill>
              </a:endParaRPr>
            </a:p>
          </p:txBody>
        </p:sp>
        <p:sp>
          <p:nvSpPr>
            <p:cNvPr id="4527" name="Google Shape;4527;p69"/>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528" name="Google Shape;4528;p69"/>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sp>
          <p:nvSpPr>
            <p:cNvPr id="4529" name="Google Shape;4529;p69"/>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1</a:t>
              </a:r>
              <a:endParaRPr sz="200">
                <a:solidFill>
                  <a:srgbClr val="FFFFFF"/>
                </a:solidFill>
              </a:endParaRPr>
            </a:p>
          </p:txBody>
        </p:sp>
        <p:sp>
          <p:nvSpPr>
            <p:cNvPr id="4530" name="Google Shape;4530;p69"/>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s" sz="200">
                  <a:solidFill>
                    <a:srgbClr val="FFFFFF"/>
                  </a:solidFill>
                </a:rPr>
                <a:t>Task 2</a:t>
              </a:r>
              <a:endParaRPr sz="200">
                <a:solidFill>
                  <a:srgbClr val="FFFFFF"/>
                </a:solidFill>
              </a:endParaRPr>
            </a:p>
          </p:txBody>
        </p:sp>
        <p:grpSp>
          <p:nvGrpSpPr>
            <p:cNvPr id="4531" name="Google Shape;4531;p69"/>
            <p:cNvGrpSpPr/>
            <p:nvPr/>
          </p:nvGrpSpPr>
          <p:grpSpPr>
            <a:xfrm>
              <a:off x="3748438" y="1378608"/>
              <a:ext cx="2159202" cy="903971"/>
              <a:chOff x="1683525" y="2179850"/>
              <a:chExt cx="4519050" cy="2134525"/>
            </a:xfrm>
          </p:grpSpPr>
          <p:sp>
            <p:nvSpPr>
              <p:cNvPr id="4532" name="Google Shape;4532;p69"/>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3" name="Google Shape;4533;p69"/>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4" name="Google Shape;4534;p69"/>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5" name="Google Shape;4535;p69"/>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6" name="Google Shape;4536;p69"/>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7" name="Google Shape;4537;p69"/>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8" name="Google Shape;4538;p69"/>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9" name="Google Shape;4539;p69"/>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0" name="Google Shape;4540;p69"/>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1" name="Google Shape;4541;p69"/>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2" name="Google Shape;4542;p69"/>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43" name="Google Shape;4543;p69"/>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544" name="Google Shape;4544;p69"/>
          <p:cNvGraphicFramePr/>
          <p:nvPr/>
        </p:nvGraphicFramePr>
        <p:xfrm>
          <a:off x="5949675" y="2323100"/>
          <a:ext cx="3000000" cy="3000000"/>
        </p:xfrm>
        <a:graphic>
          <a:graphicData uri="http://schemas.openxmlformats.org/drawingml/2006/table">
            <a:tbl>
              <a:tblPr>
                <a:noFill/>
                <a:tableStyleId>{A6F1D111-DF81-4919-B196-2355C11C0685}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545" name="Google Shape;4545;p69"/>
          <p:cNvGrpSpPr/>
          <p:nvPr/>
        </p:nvGrpSpPr>
        <p:grpSpPr>
          <a:xfrm>
            <a:off x="5926924" y="3381697"/>
            <a:ext cx="2519825" cy="1001454"/>
            <a:chOff x="1906114" y="789980"/>
            <a:chExt cx="1487676" cy="606868"/>
          </a:xfrm>
        </p:grpSpPr>
        <p:cxnSp>
          <p:nvCxnSpPr>
            <p:cNvPr id="4546" name="Google Shape;4546;p69"/>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47" name="Google Shape;4547;p69"/>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48" name="Google Shape;4548;p69"/>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549" name="Google Shape;4549;p69"/>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JANUARY</a:t>
              </a:r>
              <a:endParaRPr sz="300">
                <a:solidFill>
                  <a:srgbClr val="E3E9ED"/>
                </a:solidFill>
              </a:endParaRPr>
            </a:p>
          </p:txBody>
        </p:sp>
        <p:sp>
          <p:nvSpPr>
            <p:cNvPr id="4550" name="Google Shape;4550;p69"/>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FEBRUARY</a:t>
              </a:r>
              <a:endParaRPr sz="300">
                <a:solidFill>
                  <a:srgbClr val="E3E9ED"/>
                </a:solidFill>
              </a:endParaRPr>
            </a:p>
          </p:txBody>
        </p:sp>
        <p:sp>
          <p:nvSpPr>
            <p:cNvPr id="4551" name="Google Shape;4551;p69"/>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MARCH</a:t>
              </a:r>
              <a:endParaRPr sz="300">
                <a:solidFill>
                  <a:srgbClr val="E3E9ED"/>
                </a:solidFill>
              </a:endParaRPr>
            </a:p>
          </p:txBody>
        </p:sp>
        <p:sp>
          <p:nvSpPr>
            <p:cNvPr id="4552" name="Google Shape;4552;p69"/>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s" sz="300">
                  <a:solidFill>
                    <a:srgbClr val="E3E9ED"/>
                  </a:solidFill>
                </a:rPr>
                <a:t>APRIL</a:t>
              </a:r>
              <a:endParaRPr sz="300">
                <a:solidFill>
                  <a:srgbClr val="E3E9ED"/>
                </a:solidFill>
              </a:endParaRPr>
            </a:p>
          </p:txBody>
        </p:sp>
        <p:sp>
          <p:nvSpPr>
            <p:cNvPr id="4553" name="Google Shape;4553;p69"/>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9"/>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9"/>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9"/>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9"/>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9"/>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9"/>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s" sz="300">
                  <a:solidFill>
                    <a:srgbClr val="E3E9ED"/>
                  </a:solidFill>
                </a:rPr>
                <a:t>PHASE 1</a:t>
              </a:r>
              <a:endParaRPr sz="300">
                <a:solidFill>
                  <a:srgbClr val="E3E9ED"/>
                </a:solidFill>
              </a:endParaRPr>
            </a:p>
          </p:txBody>
        </p:sp>
        <p:sp>
          <p:nvSpPr>
            <p:cNvPr id="4560" name="Google Shape;4560;p69"/>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1</a:t>
              </a:r>
              <a:endParaRPr sz="300">
                <a:solidFill>
                  <a:srgbClr val="E3E9ED"/>
                </a:solidFill>
              </a:endParaRPr>
            </a:p>
          </p:txBody>
        </p:sp>
        <p:sp>
          <p:nvSpPr>
            <p:cNvPr id="4561" name="Google Shape;4561;p69"/>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s" sz="300">
                  <a:solidFill>
                    <a:srgbClr val="E3E9ED"/>
                  </a:solidFill>
                </a:rPr>
                <a:t>Task 2</a:t>
              </a:r>
              <a:endParaRPr sz="300">
                <a:solidFill>
                  <a:srgbClr val="E3E9ED"/>
                </a:solidFill>
              </a:endParaRPr>
            </a:p>
          </p:txBody>
        </p:sp>
        <p:sp>
          <p:nvSpPr>
            <p:cNvPr id="4562" name="Google Shape;4562;p69"/>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63" name="Google Shape;4563;p69"/>
          <p:cNvGrpSpPr/>
          <p:nvPr/>
        </p:nvGrpSpPr>
        <p:grpSpPr>
          <a:xfrm>
            <a:off x="726399" y="1190655"/>
            <a:ext cx="2394370" cy="976502"/>
            <a:chOff x="749309" y="1112739"/>
            <a:chExt cx="2371603" cy="976502"/>
          </a:xfrm>
        </p:grpSpPr>
        <p:sp>
          <p:nvSpPr>
            <p:cNvPr id="4564" name="Google Shape;4564;p69"/>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9"/>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9"/>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9"/>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9"/>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9"/>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9"/>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9"/>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9"/>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9"/>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9"/>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9"/>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9"/>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9"/>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9"/>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9"/>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9"/>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9"/>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9"/>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9"/>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9"/>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9"/>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9"/>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9"/>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9"/>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9"/>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9"/>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9"/>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9"/>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9"/>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9"/>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9"/>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596" name="Google Shape;4596;p69"/>
          <p:cNvGraphicFramePr/>
          <p:nvPr/>
        </p:nvGraphicFramePr>
        <p:xfrm>
          <a:off x="5949700" y="1188950"/>
          <a:ext cx="3000000" cy="3000000"/>
        </p:xfrm>
        <a:graphic>
          <a:graphicData uri="http://schemas.openxmlformats.org/drawingml/2006/table">
            <a:tbl>
              <a:tblPr>
                <a:noFill/>
                <a:tableStyleId>{A6F1D111-DF81-4919-B196-2355C11C0685}</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597" name="Google Shape;4597;p69"/>
          <p:cNvGraphicFramePr/>
          <p:nvPr/>
        </p:nvGraphicFramePr>
        <p:xfrm>
          <a:off x="3356413" y="2323100"/>
          <a:ext cx="3000000" cy="3000000"/>
        </p:xfrm>
        <a:graphic>
          <a:graphicData uri="http://schemas.openxmlformats.org/drawingml/2006/table">
            <a:tbl>
              <a:tblPr>
                <a:noFill/>
                <a:tableStyleId>{A6F1D111-DF81-4919-B196-2355C11C0685}</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598" name="Google Shape;4598;p69"/>
          <p:cNvGrpSpPr/>
          <p:nvPr/>
        </p:nvGrpSpPr>
        <p:grpSpPr>
          <a:xfrm>
            <a:off x="4100342" y="2709743"/>
            <a:ext cx="1517436" cy="74460"/>
            <a:chOff x="3980086" y="2804397"/>
            <a:chExt cx="1227600" cy="66900"/>
          </a:xfrm>
        </p:grpSpPr>
        <p:sp>
          <p:nvSpPr>
            <p:cNvPr id="4599" name="Google Shape;4599;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1" name="Google Shape;4601;p69"/>
          <p:cNvGrpSpPr/>
          <p:nvPr/>
        </p:nvGrpSpPr>
        <p:grpSpPr>
          <a:xfrm>
            <a:off x="4725406" y="3002330"/>
            <a:ext cx="892956" cy="74460"/>
            <a:chOff x="3980086" y="2804397"/>
            <a:chExt cx="1227600" cy="66900"/>
          </a:xfrm>
        </p:grpSpPr>
        <p:sp>
          <p:nvSpPr>
            <p:cNvPr id="4602" name="Google Shape;4602;p69"/>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9"/>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4" name="Google Shape;4604;p69"/>
          <p:cNvGrpSpPr/>
          <p:nvPr/>
        </p:nvGrpSpPr>
        <p:grpSpPr>
          <a:xfrm>
            <a:off x="3358498" y="3361213"/>
            <a:ext cx="2363244" cy="1005943"/>
            <a:chOff x="3358415" y="3361302"/>
            <a:chExt cx="2363244" cy="1024695"/>
          </a:xfrm>
        </p:grpSpPr>
        <p:grpSp>
          <p:nvGrpSpPr>
            <p:cNvPr id="4605" name="Google Shape;4605;p69"/>
            <p:cNvGrpSpPr/>
            <p:nvPr/>
          </p:nvGrpSpPr>
          <p:grpSpPr>
            <a:xfrm>
              <a:off x="3358415" y="3361302"/>
              <a:ext cx="441300" cy="1024695"/>
              <a:chOff x="3358415" y="3361302"/>
              <a:chExt cx="441300" cy="1024695"/>
            </a:xfrm>
          </p:grpSpPr>
          <p:sp>
            <p:nvSpPr>
              <p:cNvPr id="4606" name="Google Shape;4606;p69"/>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9"/>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9"/>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9"/>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9"/>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9"/>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2" name="Google Shape;4612;p69"/>
            <p:cNvGrpSpPr/>
            <p:nvPr/>
          </p:nvGrpSpPr>
          <p:grpSpPr>
            <a:xfrm>
              <a:off x="3838901" y="3361302"/>
              <a:ext cx="441300" cy="1024695"/>
              <a:chOff x="3838901" y="3361302"/>
              <a:chExt cx="441300" cy="1024695"/>
            </a:xfrm>
          </p:grpSpPr>
          <p:sp>
            <p:nvSpPr>
              <p:cNvPr id="4613" name="Google Shape;4613;p69"/>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9"/>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9"/>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9"/>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9"/>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9"/>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9" name="Google Shape;4619;p69"/>
            <p:cNvGrpSpPr/>
            <p:nvPr/>
          </p:nvGrpSpPr>
          <p:grpSpPr>
            <a:xfrm>
              <a:off x="4319387" y="3361302"/>
              <a:ext cx="441300" cy="1024695"/>
              <a:chOff x="4319387" y="3361302"/>
              <a:chExt cx="441300" cy="1024695"/>
            </a:xfrm>
          </p:grpSpPr>
          <p:sp>
            <p:nvSpPr>
              <p:cNvPr id="4620" name="Google Shape;4620;p69"/>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9"/>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9"/>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9"/>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9"/>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9"/>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6" name="Google Shape;4626;p69"/>
            <p:cNvGrpSpPr/>
            <p:nvPr/>
          </p:nvGrpSpPr>
          <p:grpSpPr>
            <a:xfrm>
              <a:off x="4799873" y="3361302"/>
              <a:ext cx="441300" cy="1024695"/>
              <a:chOff x="4799873" y="3361302"/>
              <a:chExt cx="441300" cy="1024695"/>
            </a:xfrm>
          </p:grpSpPr>
          <p:sp>
            <p:nvSpPr>
              <p:cNvPr id="4627" name="Google Shape;4627;p69"/>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9"/>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9"/>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9"/>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9"/>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9"/>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3" name="Google Shape;4633;p69"/>
            <p:cNvGrpSpPr/>
            <p:nvPr/>
          </p:nvGrpSpPr>
          <p:grpSpPr>
            <a:xfrm>
              <a:off x="5280360" y="3361302"/>
              <a:ext cx="441300" cy="1024695"/>
              <a:chOff x="5280360" y="3361302"/>
              <a:chExt cx="441300" cy="1024695"/>
            </a:xfrm>
          </p:grpSpPr>
          <p:sp>
            <p:nvSpPr>
              <p:cNvPr id="4634" name="Google Shape;4634;p69"/>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9"/>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9"/>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9"/>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9"/>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9"/>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640" name="Google Shape;4640;p69"/>
          <p:cNvGraphicFramePr/>
          <p:nvPr/>
        </p:nvGraphicFramePr>
        <p:xfrm>
          <a:off x="724925" y="2323100"/>
          <a:ext cx="3000000" cy="3000000"/>
        </p:xfrm>
        <a:graphic>
          <a:graphicData uri="http://schemas.openxmlformats.org/drawingml/2006/table">
            <a:tbl>
              <a:tblPr>
                <a:noFill/>
                <a:tableStyleId>{A6F1D111-DF81-4919-B196-2355C11C0685}</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41" name="Google Shape;4641;p69"/>
          <p:cNvGrpSpPr/>
          <p:nvPr/>
        </p:nvGrpSpPr>
        <p:grpSpPr>
          <a:xfrm>
            <a:off x="726450" y="3372825"/>
            <a:ext cx="2403614" cy="1005900"/>
            <a:chOff x="726450" y="3372825"/>
            <a:chExt cx="2403614" cy="1005900"/>
          </a:xfrm>
        </p:grpSpPr>
        <p:grpSp>
          <p:nvGrpSpPr>
            <p:cNvPr id="4642" name="Google Shape;4642;p69"/>
            <p:cNvGrpSpPr/>
            <p:nvPr/>
          </p:nvGrpSpPr>
          <p:grpSpPr>
            <a:xfrm>
              <a:off x="726450" y="3696000"/>
              <a:ext cx="2403614" cy="500898"/>
              <a:chOff x="726450" y="3696000"/>
              <a:chExt cx="2403614" cy="500898"/>
            </a:xfrm>
          </p:grpSpPr>
          <p:sp>
            <p:nvSpPr>
              <p:cNvPr id="4643" name="Google Shape;4643;p69"/>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4" name="Google Shape;4644;p69"/>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45" name="Google Shape;4645;p69"/>
            <p:cNvGrpSpPr/>
            <p:nvPr/>
          </p:nvGrpSpPr>
          <p:grpSpPr>
            <a:xfrm>
              <a:off x="1348050" y="3372825"/>
              <a:ext cx="1720425" cy="1005900"/>
              <a:chOff x="1348050" y="3372825"/>
              <a:chExt cx="1720425" cy="1005900"/>
            </a:xfrm>
          </p:grpSpPr>
          <p:sp>
            <p:nvSpPr>
              <p:cNvPr id="4646" name="Google Shape;4646;p69"/>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7" name="Google Shape;4647;p69"/>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8" name="Google Shape;4648;p69"/>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9" name="Google Shape;4649;p69"/>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50" name="Google Shape;4650;p69"/>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51" name="Google Shape;4651;p69"/>
            <p:cNvGrpSpPr/>
            <p:nvPr/>
          </p:nvGrpSpPr>
          <p:grpSpPr>
            <a:xfrm>
              <a:off x="1455707" y="3731058"/>
              <a:ext cx="1491150" cy="417657"/>
              <a:chOff x="1455707" y="3731058"/>
              <a:chExt cx="1491150" cy="417657"/>
            </a:xfrm>
          </p:grpSpPr>
          <p:grpSp>
            <p:nvGrpSpPr>
              <p:cNvPr id="4652" name="Google Shape;4652;p69"/>
              <p:cNvGrpSpPr/>
              <p:nvPr/>
            </p:nvGrpSpPr>
            <p:grpSpPr>
              <a:xfrm>
                <a:off x="1472938" y="3745828"/>
                <a:ext cx="72126" cy="53788"/>
                <a:chOff x="1472938" y="3745828"/>
                <a:chExt cx="72126" cy="53788"/>
              </a:xfrm>
            </p:grpSpPr>
            <p:sp>
              <p:nvSpPr>
                <p:cNvPr id="4653" name="Google Shape;4653;p69"/>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9"/>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69"/>
              <p:cNvGrpSpPr/>
              <p:nvPr/>
            </p:nvGrpSpPr>
            <p:grpSpPr>
              <a:xfrm>
                <a:off x="1819181" y="4089633"/>
                <a:ext cx="72126" cy="53788"/>
                <a:chOff x="1819181" y="4089633"/>
                <a:chExt cx="72126" cy="53788"/>
              </a:xfrm>
            </p:grpSpPr>
            <p:sp>
              <p:nvSpPr>
                <p:cNvPr id="4656" name="Google Shape;4656;p69"/>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9"/>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69"/>
              <p:cNvGrpSpPr/>
              <p:nvPr/>
            </p:nvGrpSpPr>
            <p:grpSpPr>
              <a:xfrm>
                <a:off x="1455707" y="4084171"/>
                <a:ext cx="64321" cy="64544"/>
                <a:chOff x="1455707" y="4084171"/>
                <a:chExt cx="64321" cy="64544"/>
              </a:xfrm>
            </p:grpSpPr>
            <p:sp>
              <p:nvSpPr>
                <p:cNvPr id="4659" name="Google Shape;4659;p69"/>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9"/>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1" name="Google Shape;4661;p69"/>
              <p:cNvGrpSpPr/>
              <p:nvPr/>
            </p:nvGrpSpPr>
            <p:grpSpPr>
              <a:xfrm>
                <a:off x="1818610" y="3731058"/>
                <a:ext cx="64321" cy="64544"/>
                <a:chOff x="1818610" y="3731058"/>
                <a:chExt cx="64321" cy="64544"/>
              </a:xfrm>
            </p:grpSpPr>
            <p:sp>
              <p:nvSpPr>
                <p:cNvPr id="4662" name="Google Shape;4662;p69"/>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9"/>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4" name="Google Shape;4664;p69"/>
              <p:cNvGrpSpPr/>
              <p:nvPr/>
            </p:nvGrpSpPr>
            <p:grpSpPr>
              <a:xfrm>
                <a:off x="2172491" y="4089633"/>
                <a:ext cx="72126" cy="53788"/>
                <a:chOff x="2172491" y="4089633"/>
                <a:chExt cx="72126" cy="53788"/>
              </a:xfrm>
            </p:grpSpPr>
            <p:sp>
              <p:nvSpPr>
                <p:cNvPr id="4665" name="Google Shape;4665;p69"/>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9"/>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7" name="Google Shape;4667;p69"/>
              <p:cNvGrpSpPr/>
              <p:nvPr/>
            </p:nvGrpSpPr>
            <p:grpSpPr>
              <a:xfrm>
                <a:off x="2171920" y="3731058"/>
                <a:ext cx="64321" cy="64544"/>
                <a:chOff x="2171920" y="3731058"/>
                <a:chExt cx="64321" cy="64544"/>
              </a:xfrm>
            </p:grpSpPr>
            <p:sp>
              <p:nvSpPr>
                <p:cNvPr id="4668" name="Google Shape;4668;p69"/>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9"/>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9"/>
              <p:cNvGrpSpPr/>
              <p:nvPr/>
            </p:nvGrpSpPr>
            <p:grpSpPr>
              <a:xfrm>
                <a:off x="2874730" y="3745828"/>
                <a:ext cx="72126" cy="53788"/>
                <a:chOff x="2874730" y="3745828"/>
                <a:chExt cx="72126" cy="53788"/>
              </a:xfrm>
            </p:grpSpPr>
            <p:sp>
              <p:nvSpPr>
                <p:cNvPr id="4671" name="Google Shape;4671;p69"/>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9"/>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3" name="Google Shape;4673;p69"/>
              <p:cNvGrpSpPr/>
              <p:nvPr/>
            </p:nvGrpSpPr>
            <p:grpSpPr>
              <a:xfrm>
                <a:off x="2878589" y="4081481"/>
                <a:ext cx="64321" cy="64544"/>
                <a:chOff x="2878589" y="4081481"/>
                <a:chExt cx="64321" cy="64544"/>
              </a:xfrm>
            </p:grpSpPr>
            <p:sp>
              <p:nvSpPr>
                <p:cNvPr id="4674" name="Google Shape;4674;p69"/>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9"/>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6" name="Google Shape;4676;p69"/>
              <p:cNvGrpSpPr/>
              <p:nvPr/>
            </p:nvGrpSpPr>
            <p:grpSpPr>
              <a:xfrm>
                <a:off x="2525796" y="4089633"/>
                <a:ext cx="72126" cy="53788"/>
                <a:chOff x="2525796" y="4089633"/>
                <a:chExt cx="72126" cy="53788"/>
              </a:xfrm>
            </p:grpSpPr>
            <p:sp>
              <p:nvSpPr>
                <p:cNvPr id="4677" name="Google Shape;4677;p69"/>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9"/>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9" name="Google Shape;4679;p69"/>
              <p:cNvGrpSpPr/>
              <p:nvPr/>
            </p:nvGrpSpPr>
            <p:grpSpPr>
              <a:xfrm>
                <a:off x="2525225" y="3731058"/>
                <a:ext cx="64321" cy="64544"/>
                <a:chOff x="2525225" y="3731058"/>
                <a:chExt cx="64321" cy="64544"/>
              </a:xfrm>
            </p:grpSpPr>
            <p:sp>
              <p:nvSpPr>
                <p:cNvPr id="4680" name="Google Shape;4680;p69"/>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9"/>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685"/>
        <p:cNvGrpSpPr/>
        <p:nvPr/>
      </p:nvGrpSpPr>
      <p:grpSpPr>
        <a:xfrm>
          <a:off x="0" y="0"/>
          <a:ext cx="0" cy="0"/>
          <a:chOff x="0" y="0"/>
          <a:chExt cx="0" cy="0"/>
        </a:xfrm>
      </p:grpSpPr>
      <p:grpSp>
        <p:nvGrpSpPr>
          <p:cNvPr id="4686" name="Google Shape;4686;p70"/>
          <p:cNvGrpSpPr/>
          <p:nvPr/>
        </p:nvGrpSpPr>
        <p:grpSpPr>
          <a:xfrm>
            <a:off x="732428" y="1171356"/>
            <a:ext cx="845921" cy="690752"/>
            <a:chOff x="732428" y="1198513"/>
            <a:chExt cx="845921" cy="690752"/>
          </a:xfrm>
        </p:grpSpPr>
        <p:grpSp>
          <p:nvGrpSpPr>
            <p:cNvPr id="4687" name="Google Shape;4687;p70"/>
            <p:cNvGrpSpPr/>
            <p:nvPr/>
          </p:nvGrpSpPr>
          <p:grpSpPr>
            <a:xfrm>
              <a:off x="823030" y="1198513"/>
              <a:ext cx="755319" cy="690752"/>
              <a:chOff x="823030" y="1198513"/>
              <a:chExt cx="755319" cy="690752"/>
            </a:xfrm>
          </p:grpSpPr>
          <p:sp>
            <p:nvSpPr>
              <p:cNvPr id="4688" name="Google Shape;4688;p70"/>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0"/>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0" name="Google Shape;4690;p70"/>
            <p:cNvGrpSpPr/>
            <p:nvPr/>
          </p:nvGrpSpPr>
          <p:grpSpPr>
            <a:xfrm>
              <a:off x="732428" y="1239937"/>
              <a:ext cx="739912" cy="607886"/>
              <a:chOff x="732428" y="1239937"/>
              <a:chExt cx="739912" cy="607886"/>
            </a:xfrm>
          </p:grpSpPr>
          <p:sp>
            <p:nvSpPr>
              <p:cNvPr id="4691" name="Google Shape;4691;p70"/>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0"/>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3" name="Google Shape;4693;p70"/>
            <p:cNvGrpSpPr/>
            <p:nvPr/>
          </p:nvGrpSpPr>
          <p:grpSpPr>
            <a:xfrm>
              <a:off x="732428" y="1277018"/>
              <a:ext cx="702832" cy="533758"/>
              <a:chOff x="732428" y="1277018"/>
              <a:chExt cx="702832" cy="533758"/>
            </a:xfrm>
          </p:grpSpPr>
          <p:sp>
            <p:nvSpPr>
              <p:cNvPr id="4694" name="Google Shape;4694;p70"/>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0"/>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70"/>
            <p:cNvGrpSpPr/>
            <p:nvPr/>
          </p:nvGrpSpPr>
          <p:grpSpPr>
            <a:xfrm>
              <a:off x="931170" y="1306653"/>
              <a:ext cx="647179" cy="474455"/>
              <a:chOff x="931170" y="1306653"/>
              <a:chExt cx="647179" cy="474455"/>
            </a:xfrm>
          </p:grpSpPr>
          <p:sp>
            <p:nvSpPr>
              <p:cNvPr id="4697" name="Google Shape;4697;p70"/>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0"/>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9" name="Google Shape;4699;p70"/>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00" name="Google Shape;4700;p70"/>
          <p:cNvGrpSpPr/>
          <p:nvPr/>
        </p:nvGrpSpPr>
        <p:grpSpPr>
          <a:xfrm>
            <a:off x="3964037" y="1171363"/>
            <a:ext cx="634656" cy="699982"/>
            <a:chOff x="5985650" y="2860025"/>
            <a:chExt cx="1396075" cy="1539775"/>
          </a:xfrm>
        </p:grpSpPr>
        <p:sp>
          <p:nvSpPr>
            <p:cNvPr id="4701" name="Google Shape;4701;p70"/>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0"/>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70"/>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70"/>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0"/>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70"/>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70"/>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70"/>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0"/>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0"/>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0"/>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70"/>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0"/>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0"/>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0"/>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0"/>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0"/>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0"/>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70"/>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70"/>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0"/>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0"/>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0"/>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70"/>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0"/>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0"/>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0"/>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0"/>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0"/>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0"/>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0"/>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0"/>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3" name="Google Shape;4733;p70"/>
          <p:cNvGrpSpPr/>
          <p:nvPr/>
        </p:nvGrpSpPr>
        <p:grpSpPr>
          <a:xfrm>
            <a:off x="4719687" y="1171356"/>
            <a:ext cx="725845" cy="699975"/>
            <a:chOff x="4249973" y="1201875"/>
            <a:chExt cx="1958568" cy="1888762"/>
          </a:xfrm>
        </p:grpSpPr>
        <p:sp>
          <p:nvSpPr>
            <p:cNvPr id="4734" name="Google Shape;4734;p70"/>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5" name="Google Shape;4735;p70"/>
            <p:cNvGrpSpPr/>
            <p:nvPr/>
          </p:nvGrpSpPr>
          <p:grpSpPr>
            <a:xfrm>
              <a:off x="5853086" y="1789142"/>
              <a:ext cx="355454" cy="1048099"/>
              <a:chOff x="5576108" y="2016725"/>
              <a:chExt cx="565200" cy="1666560"/>
            </a:xfrm>
          </p:grpSpPr>
          <p:sp>
            <p:nvSpPr>
              <p:cNvPr id="4736" name="Google Shape;4736;p70"/>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37" name="Google Shape;4737;p70"/>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8" name="Google Shape;4738;p70"/>
            <p:cNvGrpSpPr/>
            <p:nvPr/>
          </p:nvGrpSpPr>
          <p:grpSpPr>
            <a:xfrm>
              <a:off x="4869455" y="2691676"/>
              <a:ext cx="1013897" cy="398961"/>
              <a:chOff x="4012057" y="3451825"/>
              <a:chExt cx="1612175" cy="634379"/>
            </a:xfrm>
          </p:grpSpPr>
          <p:sp>
            <p:nvSpPr>
              <p:cNvPr id="4739" name="Google Shape;4739;p70"/>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40" name="Google Shape;4740;p70"/>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1" name="Google Shape;4741;p70"/>
            <p:cNvGrpSpPr/>
            <p:nvPr/>
          </p:nvGrpSpPr>
          <p:grpSpPr>
            <a:xfrm>
              <a:off x="4276937" y="2155961"/>
              <a:ext cx="651965" cy="891358"/>
              <a:chOff x="3069908" y="2599997"/>
              <a:chExt cx="1036675" cy="1417328"/>
            </a:xfrm>
          </p:grpSpPr>
          <p:sp>
            <p:nvSpPr>
              <p:cNvPr id="4742" name="Google Shape;4742;p70"/>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43" name="Google Shape;4743;p70"/>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4" name="Google Shape;4744;p70"/>
            <p:cNvGrpSpPr/>
            <p:nvPr/>
          </p:nvGrpSpPr>
          <p:grpSpPr>
            <a:xfrm>
              <a:off x="5054918" y="1201875"/>
              <a:ext cx="999548" cy="602711"/>
              <a:chOff x="4306958" y="1082925"/>
              <a:chExt cx="1589359" cy="958358"/>
            </a:xfrm>
          </p:grpSpPr>
          <p:sp>
            <p:nvSpPr>
              <p:cNvPr id="4745" name="Google Shape;4745;p70"/>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46" name="Google Shape;4746;p70"/>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7" name="Google Shape;4747;p70"/>
            <p:cNvGrpSpPr/>
            <p:nvPr/>
          </p:nvGrpSpPr>
          <p:grpSpPr>
            <a:xfrm>
              <a:off x="4249973" y="1303451"/>
              <a:ext cx="799317" cy="841334"/>
              <a:chOff x="3027033" y="1244439"/>
              <a:chExt cx="1270977" cy="1337786"/>
            </a:xfrm>
          </p:grpSpPr>
          <p:sp>
            <p:nvSpPr>
              <p:cNvPr id="4748" name="Google Shape;4748;p70"/>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49" name="Google Shape;4749;p70"/>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50" name="Google Shape;4750;p70"/>
          <p:cNvGrpSpPr/>
          <p:nvPr/>
        </p:nvGrpSpPr>
        <p:grpSpPr>
          <a:xfrm>
            <a:off x="4072551" y="2058137"/>
            <a:ext cx="750769" cy="683784"/>
            <a:chOff x="4204684" y="2104422"/>
            <a:chExt cx="699822" cy="637382"/>
          </a:xfrm>
        </p:grpSpPr>
        <p:grpSp>
          <p:nvGrpSpPr>
            <p:cNvPr id="4751" name="Google Shape;4751;p70"/>
            <p:cNvGrpSpPr/>
            <p:nvPr/>
          </p:nvGrpSpPr>
          <p:grpSpPr>
            <a:xfrm>
              <a:off x="4204684" y="2430067"/>
              <a:ext cx="342957" cy="311738"/>
              <a:chOff x="4204684" y="2430067"/>
              <a:chExt cx="342957" cy="311738"/>
            </a:xfrm>
          </p:grpSpPr>
          <p:sp>
            <p:nvSpPr>
              <p:cNvPr id="4752" name="Google Shape;4752;p70"/>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70"/>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4" name="Google Shape;4754;p70"/>
            <p:cNvGrpSpPr/>
            <p:nvPr/>
          </p:nvGrpSpPr>
          <p:grpSpPr>
            <a:xfrm>
              <a:off x="4561586" y="2430067"/>
              <a:ext cx="342920" cy="311738"/>
              <a:chOff x="4561586" y="2430067"/>
              <a:chExt cx="342920" cy="311738"/>
            </a:xfrm>
          </p:grpSpPr>
          <p:sp>
            <p:nvSpPr>
              <p:cNvPr id="4755" name="Google Shape;4755;p70"/>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70"/>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7" name="Google Shape;4757;p70"/>
            <p:cNvGrpSpPr/>
            <p:nvPr/>
          </p:nvGrpSpPr>
          <p:grpSpPr>
            <a:xfrm>
              <a:off x="4561586" y="2104422"/>
              <a:ext cx="342920" cy="311738"/>
              <a:chOff x="4561586" y="2104422"/>
              <a:chExt cx="342920" cy="311738"/>
            </a:xfrm>
          </p:grpSpPr>
          <p:sp>
            <p:nvSpPr>
              <p:cNvPr id="4758" name="Google Shape;4758;p70"/>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0"/>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70"/>
            <p:cNvGrpSpPr/>
            <p:nvPr/>
          </p:nvGrpSpPr>
          <p:grpSpPr>
            <a:xfrm>
              <a:off x="4204684" y="2104422"/>
              <a:ext cx="342957" cy="311664"/>
              <a:chOff x="4204684" y="2104422"/>
              <a:chExt cx="342957" cy="311664"/>
            </a:xfrm>
          </p:grpSpPr>
          <p:sp>
            <p:nvSpPr>
              <p:cNvPr id="4761" name="Google Shape;4761;p70"/>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0"/>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63" name="Google Shape;4763;p70"/>
          <p:cNvGrpSpPr/>
          <p:nvPr/>
        </p:nvGrpSpPr>
        <p:grpSpPr>
          <a:xfrm>
            <a:off x="5536984" y="1171351"/>
            <a:ext cx="660591" cy="688867"/>
            <a:chOff x="5830645" y="1267368"/>
            <a:chExt cx="530340" cy="553040"/>
          </a:xfrm>
        </p:grpSpPr>
        <p:sp>
          <p:nvSpPr>
            <p:cNvPr id="4764" name="Google Shape;4764;p70"/>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5" name="Google Shape;4765;p70"/>
            <p:cNvGrpSpPr/>
            <p:nvPr/>
          </p:nvGrpSpPr>
          <p:grpSpPr>
            <a:xfrm>
              <a:off x="5830645" y="1267368"/>
              <a:ext cx="259743" cy="269909"/>
              <a:chOff x="5830645" y="1267368"/>
              <a:chExt cx="259743" cy="269909"/>
            </a:xfrm>
          </p:grpSpPr>
          <p:sp>
            <p:nvSpPr>
              <p:cNvPr id="4766" name="Google Shape;4766;p70"/>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0"/>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8" name="Google Shape;4768;p70"/>
            <p:cNvGrpSpPr/>
            <p:nvPr/>
          </p:nvGrpSpPr>
          <p:grpSpPr>
            <a:xfrm>
              <a:off x="6101293" y="1267368"/>
              <a:ext cx="259692" cy="269909"/>
              <a:chOff x="6101293" y="1267368"/>
              <a:chExt cx="259692" cy="269909"/>
            </a:xfrm>
          </p:grpSpPr>
          <p:sp>
            <p:nvSpPr>
              <p:cNvPr id="4769" name="Google Shape;4769;p70"/>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0"/>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1" name="Google Shape;4771;p70"/>
            <p:cNvGrpSpPr/>
            <p:nvPr/>
          </p:nvGrpSpPr>
          <p:grpSpPr>
            <a:xfrm>
              <a:off x="5830645" y="1550500"/>
              <a:ext cx="259692" cy="269909"/>
              <a:chOff x="5830645" y="1550500"/>
              <a:chExt cx="259692" cy="269909"/>
            </a:xfrm>
          </p:grpSpPr>
          <p:sp>
            <p:nvSpPr>
              <p:cNvPr id="4772" name="Google Shape;4772;p70"/>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0"/>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4" name="Google Shape;4774;p70"/>
            <p:cNvGrpSpPr/>
            <p:nvPr/>
          </p:nvGrpSpPr>
          <p:grpSpPr>
            <a:xfrm>
              <a:off x="6101293" y="1550500"/>
              <a:ext cx="259692" cy="269909"/>
              <a:chOff x="6101293" y="1550500"/>
              <a:chExt cx="259692" cy="269909"/>
            </a:xfrm>
          </p:grpSpPr>
          <p:sp>
            <p:nvSpPr>
              <p:cNvPr id="4775" name="Google Shape;4775;p70"/>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70"/>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7" name="Google Shape;4777;p70"/>
          <p:cNvGrpSpPr/>
          <p:nvPr/>
        </p:nvGrpSpPr>
        <p:grpSpPr>
          <a:xfrm>
            <a:off x="739138" y="2061810"/>
            <a:ext cx="697154" cy="679574"/>
            <a:chOff x="2679875" y="2361475"/>
            <a:chExt cx="780425" cy="760575"/>
          </a:xfrm>
        </p:grpSpPr>
        <p:sp>
          <p:nvSpPr>
            <p:cNvPr id="4778" name="Google Shape;4778;p70"/>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0"/>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0"/>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0"/>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0"/>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0"/>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70"/>
          <p:cNvGrpSpPr/>
          <p:nvPr/>
        </p:nvGrpSpPr>
        <p:grpSpPr>
          <a:xfrm>
            <a:off x="3138297" y="1171402"/>
            <a:ext cx="735829" cy="684547"/>
            <a:chOff x="3351965" y="1148808"/>
            <a:chExt cx="750770" cy="698375"/>
          </a:xfrm>
        </p:grpSpPr>
        <p:grpSp>
          <p:nvGrpSpPr>
            <p:cNvPr id="4785" name="Google Shape;4785;p70"/>
            <p:cNvGrpSpPr/>
            <p:nvPr/>
          </p:nvGrpSpPr>
          <p:grpSpPr>
            <a:xfrm>
              <a:off x="3586796" y="1148808"/>
              <a:ext cx="294857" cy="286830"/>
              <a:chOff x="3750225" y="1774000"/>
              <a:chExt cx="149575" cy="145525"/>
            </a:xfrm>
          </p:grpSpPr>
          <p:sp>
            <p:nvSpPr>
              <p:cNvPr id="4786" name="Google Shape;4786;p70"/>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0"/>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8" name="Google Shape;4788;p70"/>
            <p:cNvGrpSpPr/>
            <p:nvPr/>
          </p:nvGrpSpPr>
          <p:grpSpPr>
            <a:xfrm>
              <a:off x="3779245" y="1375768"/>
              <a:ext cx="323490" cy="286978"/>
              <a:chOff x="3847850" y="1889150"/>
              <a:chExt cx="164100" cy="145600"/>
            </a:xfrm>
          </p:grpSpPr>
          <p:sp>
            <p:nvSpPr>
              <p:cNvPr id="4789" name="Google Shape;4789;p70"/>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0"/>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1" name="Google Shape;4791;p70"/>
            <p:cNvGrpSpPr/>
            <p:nvPr/>
          </p:nvGrpSpPr>
          <p:grpSpPr>
            <a:xfrm>
              <a:off x="3351965" y="1330435"/>
              <a:ext cx="295449" cy="285401"/>
              <a:chOff x="3631100" y="1866150"/>
              <a:chExt cx="149875" cy="144800"/>
            </a:xfrm>
          </p:grpSpPr>
          <p:sp>
            <p:nvSpPr>
              <p:cNvPr id="4792" name="Google Shape;4792;p70"/>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0"/>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4" name="Google Shape;4794;p70"/>
            <p:cNvGrpSpPr/>
            <p:nvPr/>
          </p:nvGrpSpPr>
          <p:grpSpPr>
            <a:xfrm>
              <a:off x="3548208" y="1560352"/>
              <a:ext cx="294808" cy="286830"/>
              <a:chOff x="3730650" y="1982800"/>
              <a:chExt cx="149550" cy="145525"/>
            </a:xfrm>
          </p:grpSpPr>
          <p:sp>
            <p:nvSpPr>
              <p:cNvPr id="4795" name="Google Shape;4795;p70"/>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0"/>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7" name="Google Shape;4797;p70"/>
          <p:cNvGrpSpPr/>
          <p:nvPr/>
        </p:nvGrpSpPr>
        <p:grpSpPr>
          <a:xfrm>
            <a:off x="7639949" y="1171356"/>
            <a:ext cx="804565" cy="677795"/>
            <a:chOff x="7636443" y="1204988"/>
            <a:chExt cx="804565" cy="677795"/>
          </a:xfrm>
        </p:grpSpPr>
        <p:grpSp>
          <p:nvGrpSpPr>
            <p:cNvPr id="4798" name="Google Shape;4798;p70"/>
            <p:cNvGrpSpPr/>
            <p:nvPr/>
          </p:nvGrpSpPr>
          <p:grpSpPr>
            <a:xfrm>
              <a:off x="7636443" y="1509705"/>
              <a:ext cx="804565" cy="373078"/>
              <a:chOff x="7636443" y="1509705"/>
              <a:chExt cx="804565" cy="373078"/>
            </a:xfrm>
          </p:grpSpPr>
          <p:sp>
            <p:nvSpPr>
              <p:cNvPr id="4799" name="Google Shape;4799;p70"/>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0"/>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1" name="Google Shape;4801;p70"/>
            <p:cNvGrpSpPr/>
            <p:nvPr/>
          </p:nvGrpSpPr>
          <p:grpSpPr>
            <a:xfrm>
              <a:off x="7636443" y="1408133"/>
              <a:ext cx="804565" cy="373078"/>
              <a:chOff x="7636443" y="1408133"/>
              <a:chExt cx="804565" cy="373078"/>
            </a:xfrm>
          </p:grpSpPr>
          <p:sp>
            <p:nvSpPr>
              <p:cNvPr id="4802" name="Google Shape;4802;p70"/>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0"/>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4" name="Google Shape;4804;p70"/>
            <p:cNvGrpSpPr/>
            <p:nvPr/>
          </p:nvGrpSpPr>
          <p:grpSpPr>
            <a:xfrm>
              <a:off x="7636443" y="1306560"/>
              <a:ext cx="804565" cy="373078"/>
              <a:chOff x="7636443" y="1306560"/>
              <a:chExt cx="804565" cy="373078"/>
            </a:xfrm>
          </p:grpSpPr>
          <p:sp>
            <p:nvSpPr>
              <p:cNvPr id="4805" name="Google Shape;4805;p70"/>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0"/>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7" name="Google Shape;4807;p70"/>
            <p:cNvGrpSpPr/>
            <p:nvPr/>
          </p:nvGrpSpPr>
          <p:grpSpPr>
            <a:xfrm>
              <a:off x="7636443" y="1204988"/>
              <a:ext cx="804565" cy="373078"/>
              <a:chOff x="7636443" y="1204988"/>
              <a:chExt cx="804565" cy="373078"/>
            </a:xfrm>
          </p:grpSpPr>
          <p:sp>
            <p:nvSpPr>
              <p:cNvPr id="4808" name="Google Shape;4808;p70"/>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0"/>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10" name="Google Shape;4810;p70"/>
          <p:cNvGrpSpPr/>
          <p:nvPr/>
        </p:nvGrpSpPr>
        <p:grpSpPr>
          <a:xfrm>
            <a:off x="4978796" y="2078771"/>
            <a:ext cx="661339" cy="661188"/>
            <a:chOff x="3990000" y="975400"/>
            <a:chExt cx="3934200" cy="3933300"/>
          </a:xfrm>
        </p:grpSpPr>
        <p:sp>
          <p:nvSpPr>
            <p:cNvPr id="4811" name="Google Shape;4811;p70"/>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0"/>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0"/>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0"/>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5" name="Google Shape;4815;p70"/>
          <p:cNvGrpSpPr/>
          <p:nvPr/>
        </p:nvGrpSpPr>
        <p:grpSpPr>
          <a:xfrm>
            <a:off x="6622444" y="2057409"/>
            <a:ext cx="868881" cy="684241"/>
            <a:chOff x="6598259" y="2078634"/>
            <a:chExt cx="868881" cy="684241"/>
          </a:xfrm>
        </p:grpSpPr>
        <p:sp>
          <p:nvSpPr>
            <p:cNvPr id="4816" name="Google Shape;4816;p70"/>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0"/>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0"/>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0"/>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0"/>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0"/>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2" name="Google Shape;4822;p70"/>
            <p:cNvGrpSpPr/>
            <p:nvPr/>
          </p:nvGrpSpPr>
          <p:grpSpPr>
            <a:xfrm>
              <a:off x="6808175" y="2078634"/>
              <a:ext cx="452229" cy="684241"/>
              <a:chOff x="6808175" y="2078634"/>
              <a:chExt cx="452229" cy="684241"/>
            </a:xfrm>
          </p:grpSpPr>
          <p:sp>
            <p:nvSpPr>
              <p:cNvPr id="4823" name="Google Shape;4823;p70"/>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0"/>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0"/>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0"/>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0"/>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0"/>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9" name="Google Shape;4829;p70"/>
              <p:cNvGrpSpPr/>
              <p:nvPr/>
            </p:nvGrpSpPr>
            <p:grpSpPr>
              <a:xfrm>
                <a:off x="6821586" y="2078634"/>
                <a:ext cx="426871" cy="684241"/>
                <a:chOff x="6821586" y="2078634"/>
                <a:chExt cx="426871" cy="684241"/>
              </a:xfrm>
            </p:grpSpPr>
            <p:grpSp>
              <p:nvGrpSpPr>
                <p:cNvPr id="4830" name="Google Shape;4830;p70"/>
                <p:cNvGrpSpPr/>
                <p:nvPr/>
              </p:nvGrpSpPr>
              <p:grpSpPr>
                <a:xfrm>
                  <a:off x="6821586" y="2078634"/>
                  <a:ext cx="426871" cy="684241"/>
                  <a:chOff x="6821586" y="2078634"/>
                  <a:chExt cx="426871" cy="684241"/>
                </a:xfrm>
              </p:grpSpPr>
              <p:sp>
                <p:nvSpPr>
                  <p:cNvPr id="4831" name="Google Shape;4831;p70"/>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0"/>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0"/>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0"/>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0"/>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0"/>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0"/>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0"/>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0"/>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0"/>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0"/>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0"/>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0"/>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0"/>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0"/>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0"/>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0"/>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0"/>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0"/>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0" name="Google Shape;4850;p70"/>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0"/>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0"/>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0"/>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0"/>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0"/>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56" name="Google Shape;4856;p70"/>
          <p:cNvGrpSpPr/>
          <p:nvPr/>
        </p:nvGrpSpPr>
        <p:grpSpPr>
          <a:xfrm>
            <a:off x="5795610" y="2063018"/>
            <a:ext cx="671358" cy="671358"/>
            <a:chOff x="6535625" y="760425"/>
            <a:chExt cx="1665900" cy="1665900"/>
          </a:xfrm>
        </p:grpSpPr>
        <p:sp>
          <p:nvSpPr>
            <p:cNvPr id="4857" name="Google Shape;4857;p70"/>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0"/>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0"/>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0"/>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70"/>
          <p:cNvGrpSpPr/>
          <p:nvPr/>
        </p:nvGrpSpPr>
        <p:grpSpPr>
          <a:xfrm>
            <a:off x="732427" y="3731418"/>
            <a:ext cx="1340789" cy="640830"/>
            <a:chOff x="238125" y="1151100"/>
            <a:chExt cx="7139450" cy="3412300"/>
          </a:xfrm>
        </p:grpSpPr>
        <p:sp>
          <p:nvSpPr>
            <p:cNvPr id="4862" name="Google Shape;4862;p70"/>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0"/>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0"/>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0"/>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0"/>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0"/>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0"/>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70"/>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0"/>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0"/>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0"/>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0"/>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70"/>
          <p:cNvGrpSpPr/>
          <p:nvPr/>
        </p:nvGrpSpPr>
        <p:grpSpPr>
          <a:xfrm>
            <a:off x="5599650" y="2934699"/>
            <a:ext cx="985357" cy="585764"/>
            <a:chOff x="5145061" y="2881789"/>
            <a:chExt cx="1107641" cy="658458"/>
          </a:xfrm>
        </p:grpSpPr>
        <p:grpSp>
          <p:nvGrpSpPr>
            <p:cNvPr id="4875" name="Google Shape;4875;p70"/>
            <p:cNvGrpSpPr/>
            <p:nvPr/>
          </p:nvGrpSpPr>
          <p:grpSpPr>
            <a:xfrm>
              <a:off x="5722989" y="3244587"/>
              <a:ext cx="529713" cy="295659"/>
              <a:chOff x="5722989" y="3244587"/>
              <a:chExt cx="529713" cy="295659"/>
            </a:xfrm>
          </p:grpSpPr>
          <p:sp>
            <p:nvSpPr>
              <p:cNvPr id="4876" name="Google Shape;4876;p70"/>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77" name="Google Shape;4877;p70"/>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78" name="Google Shape;4878;p70"/>
            <p:cNvGrpSpPr/>
            <p:nvPr/>
          </p:nvGrpSpPr>
          <p:grpSpPr>
            <a:xfrm>
              <a:off x="5145061" y="3244587"/>
              <a:ext cx="536807" cy="295659"/>
              <a:chOff x="5145061" y="3244587"/>
              <a:chExt cx="536807" cy="295659"/>
            </a:xfrm>
          </p:grpSpPr>
          <p:sp>
            <p:nvSpPr>
              <p:cNvPr id="4879" name="Google Shape;4879;p70"/>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0" name="Google Shape;4880;p70"/>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1" name="Google Shape;4881;p70"/>
            <p:cNvGrpSpPr/>
            <p:nvPr/>
          </p:nvGrpSpPr>
          <p:grpSpPr>
            <a:xfrm>
              <a:off x="5341327" y="2898245"/>
              <a:ext cx="532309" cy="614891"/>
              <a:chOff x="5341327" y="2898245"/>
              <a:chExt cx="532309" cy="614891"/>
            </a:xfrm>
          </p:grpSpPr>
          <p:sp>
            <p:nvSpPr>
              <p:cNvPr id="4882" name="Google Shape;4882;p70"/>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3" name="Google Shape;4883;p70"/>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4" name="Google Shape;4884;p70"/>
            <p:cNvGrpSpPr/>
            <p:nvPr/>
          </p:nvGrpSpPr>
          <p:grpSpPr>
            <a:xfrm>
              <a:off x="5532290" y="2881789"/>
              <a:ext cx="620516" cy="305456"/>
              <a:chOff x="5532290" y="2881789"/>
              <a:chExt cx="620516" cy="305456"/>
            </a:xfrm>
          </p:grpSpPr>
          <p:sp>
            <p:nvSpPr>
              <p:cNvPr id="4885" name="Google Shape;4885;p70"/>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6" name="Google Shape;4886;p70"/>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887" name="Google Shape;4887;p70"/>
          <p:cNvGrpSpPr/>
          <p:nvPr/>
        </p:nvGrpSpPr>
        <p:grpSpPr>
          <a:xfrm>
            <a:off x="8178573" y="3726757"/>
            <a:ext cx="269068" cy="645491"/>
            <a:chOff x="7026852" y="3311869"/>
            <a:chExt cx="434331" cy="1041954"/>
          </a:xfrm>
        </p:grpSpPr>
        <p:sp>
          <p:nvSpPr>
            <p:cNvPr id="4888" name="Google Shape;4888;p70"/>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0"/>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0"/>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70"/>
          <p:cNvGrpSpPr/>
          <p:nvPr/>
        </p:nvGrpSpPr>
        <p:grpSpPr>
          <a:xfrm>
            <a:off x="6195154" y="3765995"/>
            <a:ext cx="293882" cy="293836"/>
            <a:chOff x="4873519" y="3311869"/>
            <a:chExt cx="499374" cy="499296"/>
          </a:xfrm>
        </p:grpSpPr>
        <p:sp>
          <p:nvSpPr>
            <p:cNvPr id="4892" name="Google Shape;4892;p70"/>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0"/>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4" name="Google Shape;4894;p70"/>
          <p:cNvGrpSpPr/>
          <p:nvPr/>
        </p:nvGrpSpPr>
        <p:grpSpPr>
          <a:xfrm>
            <a:off x="6195154" y="4078366"/>
            <a:ext cx="293882" cy="293882"/>
            <a:chOff x="4873519" y="3875839"/>
            <a:chExt cx="499374" cy="499374"/>
          </a:xfrm>
        </p:grpSpPr>
        <p:sp>
          <p:nvSpPr>
            <p:cNvPr id="4895" name="Google Shape;4895;p70"/>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0"/>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7" name="Google Shape;4897;p70"/>
          <p:cNvGrpSpPr/>
          <p:nvPr/>
        </p:nvGrpSpPr>
        <p:grpSpPr>
          <a:xfrm>
            <a:off x="2425681" y="2050319"/>
            <a:ext cx="698104" cy="698208"/>
            <a:chOff x="2565073" y="2075876"/>
            <a:chExt cx="672482" cy="672518"/>
          </a:xfrm>
        </p:grpSpPr>
        <p:sp>
          <p:nvSpPr>
            <p:cNvPr id="4898" name="Google Shape;4898;p70"/>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0"/>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0"/>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0"/>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0"/>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0"/>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4" name="Google Shape;4904;p70"/>
          <p:cNvGrpSpPr/>
          <p:nvPr/>
        </p:nvGrpSpPr>
        <p:grpSpPr>
          <a:xfrm>
            <a:off x="5649092" y="3734919"/>
            <a:ext cx="438354" cy="637329"/>
            <a:chOff x="1697726" y="3244179"/>
            <a:chExt cx="788124" cy="1146069"/>
          </a:xfrm>
        </p:grpSpPr>
        <p:sp>
          <p:nvSpPr>
            <p:cNvPr id="4905" name="Google Shape;4905;p70"/>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0"/>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7" name="Google Shape;4907;p70"/>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8" name="Google Shape;4908;p70"/>
          <p:cNvGrpSpPr/>
          <p:nvPr/>
        </p:nvGrpSpPr>
        <p:grpSpPr>
          <a:xfrm>
            <a:off x="7650306" y="2063282"/>
            <a:ext cx="799565" cy="670282"/>
            <a:chOff x="7617850" y="2063282"/>
            <a:chExt cx="799565" cy="670282"/>
          </a:xfrm>
        </p:grpSpPr>
        <p:cxnSp>
          <p:nvCxnSpPr>
            <p:cNvPr id="4909" name="Google Shape;4909;p70"/>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0" name="Google Shape;4910;p70"/>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1" name="Google Shape;4911;p70"/>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2" name="Google Shape;4912;p70"/>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13" name="Google Shape;4913;p70"/>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914" name="Google Shape;4914;p70"/>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915" name="Google Shape;4915;p70"/>
            <p:cNvGrpSpPr/>
            <p:nvPr/>
          </p:nvGrpSpPr>
          <p:grpSpPr>
            <a:xfrm>
              <a:off x="7734309" y="2063282"/>
              <a:ext cx="570957" cy="620095"/>
              <a:chOff x="7734309" y="2063282"/>
              <a:chExt cx="570957" cy="620095"/>
            </a:xfrm>
          </p:grpSpPr>
          <p:grpSp>
            <p:nvGrpSpPr>
              <p:cNvPr id="4916" name="Google Shape;4916;p70"/>
              <p:cNvGrpSpPr/>
              <p:nvPr/>
            </p:nvGrpSpPr>
            <p:grpSpPr>
              <a:xfrm>
                <a:off x="8031573" y="2063282"/>
                <a:ext cx="273693" cy="620095"/>
                <a:chOff x="8031573" y="2063282"/>
                <a:chExt cx="273693" cy="620095"/>
              </a:xfrm>
            </p:grpSpPr>
            <p:sp>
              <p:nvSpPr>
                <p:cNvPr id="4917" name="Google Shape;4917;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1" name="Google Shape;4921;p70"/>
              <p:cNvGrpSpPr/>
              <p:nvPr/>
            </p:nvGrpSpPr>
            <p:grpSpPr>
              <a:xfrm flipH="1">
                <a:off x="7734309" y="2063282"/>
                <a:ext cx="273693" cy="620095"/>
                <a:chOff x="8031573" y="2063282"/>
                <a:chExt cx="273693" cy="620095"/>
              </a:xfrm>
            </p:grpSpPr>
            <p:sp>
              <p:nvSpPr>
                <p:cNvPr id="4922" name="Google Shape;4922;p70"/>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0"/>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0"/>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0"/>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926" name="Google Shape;4926;p70"/>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0"/>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8" name="Google Shape;4928;p70"/>
          <p:cNvGrpSpPr/>
          <p:nvPr/>
        </p:nvGrpSpPr>
        <p:grpSpPr>
          <a:xfrm>
            <a:off x="7836913" y="2916765"/>
            <a:ext cx="602567" cy="601884"/>
            <a:chOff x="1186975" y="238125"/>
            <a:chExt cx="5244275" cy="5238325"/>
          </a:xfrm>
        </p:grpSpPr>
        <p:sp>
          <p:nvSpPr>
            <p:cNvPr id="4929" name="Google Shape;4929;p70"/>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0"/>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0"/>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0"/>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3" name="Google Shape;4933;p70"/>
          <p:cNvGrpSpPr/>
          <p:nvPr/>
        </p:nvGrpSpPr>
        <p:grpSpPr>
          <a:xfrm>
            <a:off x="3279650" y="2056249"/>
            <a:ext cx="651848" cy="687338"/>
            <a:chOff x="3400515" y="2056248"/>
            <a:chExt cx="698134" cy="735987"/>
          </a:xfrm>
        </p:grpSpPr>
        <p:grpSp>
          <p:nvGrpSpPr>
            <p:cNvPr id="4934" name="Google Shape;4934;p70"/>
            <p:cNvGrpSpPr/>
            <p:nvPr/>
          </p:nvGrpSpPr>
          <p:grpSpPr>
            <a:xfrm>
              <a:off x="3400515" y="2283913"/>
              <a:ext cx="312919" cy="219900"/>
              <a:chOff x="3400515" y="2283913"/>
              <a:chExt cx="312919" cy="219900"/>
            </a:xfrm>
          </p:grpSpPr>
          <p:sp>
            <p:nvSpPr>
              <p:cNvPr id="4935" name="Google Shape;4935;p70"/>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36" name="Google Shape;4936;p70"/>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937" name="Google Shape;4937;p70"/>
            <p:cNvGrpSpPr/>
            <p:nvPr/>
          </p:nvGrpSpPr>
          <p:grpSpPr>
            <a:xfrm>
              <a:off x="3547823" y="2461089"/>
              <a:ext cx="219900" cy="331146"/>
              <a:chOff x="3547823" y="2461089"/>
              <a:chExt cx="219900" cy="331146"/>
            </a:xfrm>
          </p:grpSpPr>
          <p:sp>
            <p:nvSpPr>
              <p:cNvPr id="4938" name="Google Shape;4938;p70"/>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39" name="Google Shape;4939;p70"/>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940" name="Google Shape;4940;p70"/>
            <p:cNvGrpSpPr/>
            <p:nvPr/>
          </p:nvGrpSpPr>
          <p:grpSpPr>
            <a:xfrm>
              <a:off x="3734138" y="2461089"/>
              <a:ext cx="219900" cy="331146"/>
              <a:chOff x="3734138" y="2461089"/>
              <a:chExt cx="219900" cy="331146"/>
            </a:xfrm>
          </p:grpSpPr>
          <p:sp>
            <p:nvSpPr>
              <p:cNvPr id="4941" name="Google Shape;4941;p70"/>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2" name="Google Shape;4942;p70"/>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943" name="Google Shape;4943;p70"/>
            <p:cNvGrpSpPr/>
            <p:nvPr/>
          </p:nvGrpSpPr>
          <p:grpSpPr>
            <a:xfrm>
              <a:off x="3787560" y="2281742"/>
              <a:ext cx="311089" cy="219900"/>
              <a:chOff x="3787560" y="2281742"/>
              <a:chExt cx="311089" cy="219900"/>
            </a:xfrm>
          </p:grpSpPr>
          <p:sp>
            <p:nvSpPr>
              <p:cNvPr id="4944" name="Google Shape;4944;p70"/>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5" name="Google Shape;4945;p70"/>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946" name="Google Shape;4946;p70"/>
            <p:cNvGrpSpPr/>
            <p:nvPr/>
          </p:nvGrpSpPr>
          <p:grpSpPr>
            <a:xfrm>
              <a:off x="3637290" y="2056248"/>
              <a:ext cx="219900" cy="330736"/>
              <a:chOff x="3637290" y="2056248"/>
              <a:chExt cx="219900" cy="330736"/>
            </a:xfrm>
          </p:grpSpPr>
          <p:sp>
            <p:nvSpPr>
              <p:cNvPr id="4947" name="Google Shape;4947;p70"/>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948" name="Google Shape;4948;p70"/>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949" name="Google Shape;4949;p70"/>
          <p:cNvGrpSpPr/>
          <p:nvPr/>
        </p:nvGrpSpPr>
        <p:grpSpPr>
          <a:xfrm>
            <a:off x="2571356" y="2926255"/>
            <a:ext cx="1268144" cy="592394"/>
            <a:chOff x="238125" y="1188750"/>
            <a:chExt cx="7140450" cy="3335550"/>
          </a:xfrm>
        </p:grpSpPr>
        <p:sp>
          <p:nvSpPr>
            <p:cNvPr id="4950" name="Google Shape;4950;p70"/>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0"/>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0"/>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0"/>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0"/>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70"/>
          <p:cNvGrpSpPr/>
          <p:nvPr/>
        </p:nvGrpSpPr>
        <p:grpSpPr>
          <a:xfrm>
            <a:off x="6679257" y="2928410"/>
            <a:ext cx="1053944" cy="590147"/>
            <a:chOff x="238125" y="1335475"/>
            <a:chExt cx="5418735" cy="3034175"/>
          </a:xfrm>
        </p:grpSpPr>
        <p:sp>
          <p:nvSpPr>
            <p:cNvPr id="4956" name="Google Shape;4956;p70"/>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0"/>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0"/>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9" name="Google Shape;4959;p70"/>
          <p:cNvGrpSpPr/>
          <p:nvPr/>
        </p:nvGrpSpPr>
        <p:grpSpPr>
          <a:xfrm>
            <a:off x="4110066" y="3733309"/>
            <a:ext cx="1268207" cy="638939"/>
            <a:chOff x="3967651" y="3645904"/>
            <a:chExt cx="1479304" cy="745292"/>
          </a:xfrm>
        </p:grpSpPr>
        <p:grpSp>
          <p:nvGrpSpPr>
            <p:cNvPr id="4960" name="Google Shape;4960;p70"/>
            <p:cNvGrpSpPr/>
            <p:nvPr/>
          </p:nvGrpSpPr>
          <p:grpSpPr>
            <a:xfrm>
              <a:off x="3967651" y="4009026"/>
              <a:ext cx="1479304" cy="382170"/>
              <a:chOff x="3967651" y="4009026"/>
              <a:chExt cx="1479304" cy="382170"/>
            </a:xfrm>
          </p:grpSpPr>
          <p:grpSp>
            <p:nvGrpSpPr>
              <p:cNvPr id="4961" name="Google Shape;4961;p70"/>
              <p:cNvGrpSpPr/>
              <p:nvPr/>
            </p:nvGrpSpPr>
            <p:grpSpPr>
              <a:xfrm>
                <a:off x="4892216" y="4195630"/>
                <a:ext cx="554739" cy="195566"/>
                <a:chOff x="3604375" y="4892160"/>
                <a:chExt cx="1651500" cy="582215"/>
              </a:xfrm>
            </p:grpSpPr>
            <p:sp>
              <p:nvSpPr>
                <p:cNvPr id="4962" name="Google Shape;4962;p70"/>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0"/>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4" name="Google Shape;4964;p70"/>
              <p:cNvGrpSpPr/>
              <p:nvPr/>
            </p:nvGrpSpPr>
            <p:grpSpPr>
              <a:xfrm>
                <a:off x="3967651" y="4146303"/>
                <a:ext cx="579402" cy="244893"/>
                <a:chOff x="851875" y="4745310"/>
                <a:chExt cx="1724925" cy="729065"/>
              </a:xfrm>
            </p:grpSpPr>
            <p:sp>
              <p:nvSpPr>
                <p:cNvPr id="4965" name="Google Shape;4965;p70"/>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0"/>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7" name="Google Shape;4967;p70"/>
              <p:cNvGrpSpPr/>
              <p:nvPr/>
            </p:nvGrpSpPr>
            <p:grpSpPr>
              <a:xfrm>
                <a:off x="4460753" y="4009026"/>
                <a:ext cx="493110" cy="382170"/>
                <a:chOff x="2319875" y="4336625"/>
                <a:chExt cx="1468025" cy="1137750"/>
              </a:xfrm>
            </p:grpSpPr>
            <p:sp>
              <p:nvSpPr>
                <p:cNvPr id="4968" name="Google Shape;4968;p70"/>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0"/>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0" name="Google Shape;4970;p70"/>
            <p:cNvGrpSpPr/>
            <p:nvPr/>
          </p:nvGrpSpPr>
          <p:grpSpPr>
            <a:xfrm>
              <a:off x="4479443" y="3645904"/>
              <a:ext cx="455965" cy="388789"/>
              <a:chOff x="2957425" y="238100"/>
              <a:chExt cx="1910200" cy="1628775"/>
            </a:xfrm>
          </p:grpSpPr>
          <p:sp>
            <p:nvSpPr>
              <p:cNvPr id="4971" name="Google Shape;4971;p70"/>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0"/>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0"/>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0"/>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0"/>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0"/>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0"/>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0"/>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0"/>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0"/>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81" name="Google Shape;4981;p70"/>
          <p:cNvGrpSpPr/>
          <p:nvPr/>
        </p:nvGrpSpPr>
        <p:grpSpPr>
          <a:xfrm>
            <a:off x="2496179" y="3734510"/>
            <a:ext cx="1243128" cy="637739"/>
            <a:chOff x="2496310" y="3693351"/>
            <a:chExt cx="1342906" cy="688926"/>
          </a:xfrm>
        </p:grpSpPr>
        <p:grpSp>
          <p:nvGrpSpPr>
            <p:cNvPr id="4982" name="Google Shape;4982;p70"/>
            <p:cNvGrpSpPr/>
            <p:nvPr/>
          </p:nvGrpSpPr>
          <p:grpSpPr>
            <a:xfrm>
              <a:off x="2496310" y="3693351"/>
              <a:ext cx="1342906" cy="688875"/>
              <a:chOff x="2496310" y="3693351"/>
              <a:chExt cx="1342906" cy="688875"/>
            </a:xfrm>
          </p:grpSpPr>
          <p:sp>
            <p:nvSpPr>
              <p:cNvPr id="4983" name="Google Shape;4983;p70"/>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0"/>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0"/>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0"/>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0"/>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0"/>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9" name="Google Shape;4989;p70"/>
              <p:cNvCxnSpPr>
                <a:stCxn id="4987"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990" name="Google Shape;4990;p70"/>
              <p:cNvCxnSpPr>
                <a:stCxn id="4984"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991" name="Google Shape;4991;p70"/>
              <p:cNvCxnSpPr>
                <a:stCxn id="4985"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92" name="Google Shape;4992;p70"/>
              <p:cNvCxnSpPr>
                <a:stCxn id="4988"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93" name="Google Shape;4993;p70"/>
              <p:cNvCxnSpPr>
                <a:stCxn id="4986"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994" name="Google Shape;4994;p70"/>
            <p:cNvGrpSpPr/>
            <p:nvPr/>
          </p:nvGrpSpPr>
          <p:grpSpPr>
            <a:xfrm>
              <a:off x="2675275" y="3930557"/>
              <a:ext cx="1003306" cy="451719"/>
              <a:chOff x="2675275" y="4174282"/>
              <a:chExt cx="1003306" cy="451719"/>
            </a:xfrm>
          </p:grpSpPr>
          <p:sp>
            <p:nvSpPr>
              <p:cNvPr id="4995" name="Google Shape;4995;p70"/>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0"/>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0"/>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8" name="Google Shape;4998;p70"/>
          <p:cNvGrpSpPr/>
          <p:nvPr/>
        </p:nvGrpSpPr>
        <p:grpSpPr>
          <a:xfrm>
            <a:off x="1669850" y="1171356"/>
            <a:ext cx="574511" cy="874709"/>
            <a:chOff x="1715404" y="1112080"/>
            <a:chExt cx="642270" cy="977984"/>
          </a:xfrm>
        </p:grpSpPr>
        <p:grpSp>
          <p:nvGrpSpPr>
            <p:cNvPr id="4999" name="Google Shape;4999;p70"/>
            <p:cNvGrpSpPr/>
            <p:nvPr/>
          </p:nvGrpSpPr>
          <p:grpSpPr>
            <a:xfrm>
              <a:off x="1715404" y="1112080"/>
              <a:ext cx="642270" cy="977984"/>
              <a:chOff x="1715404" y="1112080"/>
              <a:chExt cx="642270" cy="977984"/>
            </a:xfrm>
          </p:grpSpPr>
          <p:sp>
            <p:nvSpPr>
              <p:cNvPr id="5000" name="Google Shape;5000;p70"/>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0"/>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2" name="Google Shape;5002;p70"/>
            <p:cNvGrpSpPr/>
            <p:nvPr/>
          </p:nvGrpSpPr>
          <p:grpSpPr>
            <a:xfrm>
              <a:off x="1768927" y="1165603"/>
              <a:ext cx="535225" cy="851367"/>
              <a:chOff x="1768927" y="1165603"/>
              <a:chExt cx="535225" cy="851367"/>
            </a:xfrm>
          </p:grpSpPr>
          <p:sp>
            <p:nvSpPr>
              <p:cNvPr id="5003" name="Google Shape;5003;p70"/>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0"/>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5" name="Google Shape;5005;p70"/>
            <p:cNvGrpSpPr/>
            <p:nvPr/>
          </p:nvGrpSpPr>
          <p:grpSpPr>
            <a:xfrm>
              <a:off x="1822449" y="1219125"/>
              <a:ext cx="428180" cy="718859"/>
              <a:chOff x="1822449" y="1219125"/>
              <a:chExt cx="428180" cy="718859"/>
            </a:xfrm>
          </p:grpSpPr>
          <p:sp>
            <p:nvSpPr>
              <p:cNvPr id="5006" name="Google Shape;5006;p70"/>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0"/>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8" name="Google Shape;5008;p70"/>
            <p:cNvGrpSpPr/>
            <p:nvPr/>
          </p:nvGrpSpPr>
          <p:grpSpPr>
            <a:xfrm>
              <a:off x="1875972" y="1272648"/>
              <a:ext cx="321135" cy="586939"/>
              <a:chOff x="1875972" y="1272648"/>
              <a:chExt cx="321135" cy="586939"/>
            </a:xfrm>
          </p:grpSpPr>
          <p:sp>
            <p:nvSpPr>
              <p:cNvPr id="5009" name="Google Shape;5009;p70"/>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0"/>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11" name="Google Shape;5011;p70"/>
          <p:cNvGrpSpPr/>
          <p:nvPr/>
        </p:nvGrpSpPr>
        <p:grpSpPr>
          <a:xfrm>
            <a:off x="7777011" y="3728078"/>
            <a:ext cx="293855" cy="644170"/>
            <a:chOff x="241025" y="3151575"/>
            <a:chExt cx="293855" cy="644170"/>
          </a:xfrm>
        </p:grpSpPr>
        <p:sp>
          <p:nvSpPr>
            <p:cNvPr id="5012" name="Google Shape;5012;p70"/>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0"/>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4" name="Google Shape;5014;p70"/>
          <p:cNvGrpSpPr/>
          <p:nvPr/>
        </p:nvGrpSpPr>
        <p:grpSpPr>
          <a:xfrm>
            <a:off x="724994" y="2928078"/>
            <a:ext cx="1779649" cy="591620"/>
            <a:chOff x="246070" y="1983375"/>
            <a:chExt cx="1855347" cy="616849"/>
          </a:xfrm>
        </p:grpSpPr>
        <p:sp>
          <p:nvSpPr>
            <p:cNvPr id="5015" name="Google Shape;5015;p70"/>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0"/>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0"/>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0"/>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0"/>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0"/>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0"/>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0"/>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0"/>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70"/>
          <p:cNvGrpSpPr/>
          <p:nvPr/>
        </p:nvGrpSpPr>
        <p:grpSpPr>
          <a:xfrm>
            <a:off x="2335861" y="1171356"/>
            <a:ext cx="711055" cy="745993"/>
            <a:chOff x="2496269" y="1171698"/>
            <a:chExt cx="761953" cy="799392"/>
          </a:xfrm>
        </p:grpSpPr>
        <p:grpSp>
          <p:nvGrpSpPr>
            <p:cNvPr id="5025" name="Google Shape;5025;p70"/>
            <p:cNvGrpSpPr/>
            <p:nvPr/>
          </p:nvGrpSpPr>
          <p:grpSpPr>
            <a:xfrm>
              <a:off x="2496269" y="1171698"/>
              <a:ext cx="761953" cy="723022"/>
              <a:chOff x="2496269" y="1171698"/>
              <a:chExt cx="761953" cy="723022"/>
            </a:xfrm>
          </p:grpSpPr>
          <p:sp>
            <p:nvSpPr>
              <p:cNvPr id="5026" name="Google Shape;5026;p70"/>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0"/>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8" name="Google Shape;5028;p70"/>
              <p:cNvGrpSpPr/>
              <p:nvPr/>
            </p:nvGrpSpPr>
            <p:grpSpPr>
              <a:xfrm>
                <a:off x="2496269" y="1171698"/>
                <a:ext cx="761953" cy="723022"/>
                <a:chOff x="2496269" y="1120652"/>
                <a:chExt cx="761953" cy="723022"/>
              </a:xfrm>
            </p:grpSpPr>
            <p:grpSp>
              <p:nvGrpSpPr>
                <p:cNvPr id="5029" name="Google Shape;5029;p70"/>
                <p:cNvGrpSpPr/>
                <p:nvPr/>
              </p:nvGrpSpPr>
              <p:grpSpPr>
                <a:xfrm>
                  <a:off x="2496269" y="1120652"/>
                  <a:ext cx="761953" cy="723022"/>
                  <a:chOff x="2496269" y="1120652"/>
                  <a:chExt cx="761953" cy="723022"/>
                </a:xfrm>
              </p:grpSpPr>
              <p:grpSp>
                <p:nvGrpSpPr>
                  <p:cNvPr id="5030" name="Google Shape;5030;p70"/>
                  <p:cNvGrpSpPr/>
                  <p:nvPr/>
                </p:nvGrpSpPr>
                <p:grpSpPr>
                  <a:xfrm>
                    <a:off x="2496269" y="1304589"/>
                    <a:ext cx="407089" cy="305057"/>
                    <a:chOff x="2496269" y="1304589"/>
                    <a:chExt cx="407089" cy="305057"/>
                  </a:xfrm>
                </p:grpSpPr>
                <p:sp>
                  <p:nvSpPr>
                    <p:cNvPr id="5031" name="Google Shape;5031;p70"/>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0"/>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70"/>
                  <p:cNvGrpSpPr/>
                  <p:nvPr/>
                </p:nvGrpSpPr>
                <p:grpSpPr>
                  <a:xfrm>
                    <a:off x="2586468" y="1493376"/>
                    <a:ext cx="358850" cy="349656"/>
                    <a:chOff x="2586468" y="1493376"/>
                    <a:chExt cx="358850" cy="349656"/>
                  </a:xfrm>
                </p:grpSpPr>
                <p:sp>
                  <p:nvSpPr>
                    <p:cNvPr id="5034" name="Google Shape;5034;p70"/>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0"/>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70"/>
                  <p:cNvGrpSpPr/>
                  <p:nvPr/>
                </p:nvGrpSpPr>
                <p:grpSpPr>
                  <a:xfrm>
                    <a:off x="2807939" y="1494024"/>
                    <a:ext cx="358857" cy="349650"/>
                    <a:chOff x="2807939" y="1494024"/>
                    <a:chExt cx="358857" cy="349650"/>
                  </a:xfrm>
                </p:grpSpPr>
                <p:sp>
                  <p:nvSpPr>
                    <p:cNvPr id="5037" name="Google Shape;5037;p70"/>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0"/>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70"/>
                  <p:cNvGrpSpPr/>
                  <p:nvPr/>
                </p:nvGrpSpPr>
                <p:grpSpPr>
                  <a:xfrm>
                    <a:off x="2851133" y="1305635"/>
                    <a:ext cx="407089" cy="305057"/>
                    <a:chOff x="2851133" y="1305635"/>
                    <a:chExt cx="407089" cy="305057"/>
                  </a:xfrm>
                </p:grpSpPr>
                <p:sp>
                  <p:nvSpPr>
                    <p:cNvPr id="5040" name="Google Shape;5040;p70"/>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0"/>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70"/>
                  <p:cNvGrpSpPr/>
                  <p:nvPr/>
                </p:nvGrpSpPr>
                <p:grpSpPr>
                  <a:xfrm>
                    <a:off x="2727495" y="1120652"/>
                    <a:ext cx="300271" cy="396358"/>
                    <a:chOff x="2727495" y="1120652"/>
                    <a:chExt cx="300271" cy="396358"/>
                  </a:xfrm>
                </p:grpSpPr>
                <p:sp>
                  <p:nvSpPr>
                    <p:cNvPr id="5043" name="Google Shape;5043;p70"/>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0"/>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5" name="Google Shape;5045;p70"/>
                <p:cNvGrpSpPr/>
                <p:nvPr/>
              </p:nvGrpSpPr>
              <p:grpSpPr>
                <a:xfrm>
                  <a:off x="2722305" y="1350460"/>
                  <a:ext cx="308357" cy="308344"/>
                  <a:chOff x="2722305" y="1350460"/>
                  <a:chExt cx="308357" cy="308344"/>
                </a:xfrm>
              </p:grpSpPr>
              <p:sp>
                <p:nvSpPr>
                  <p:cNvPr id="5046" name="Google Shape;5046;p70"/>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7" name="Google Shape;5047;p70"/>
                  <p:cNvGrpSpPr/>
                  <p:nvPr/>
                </p:nvGrpSpPr>
                <p:grpSpPr>
                  <a:xfrm>
                    <a:off x="2725064" y="1364529"/>
                    <a:ext cx="297954" cy="280182"/>
                    <a:chOff x="2725064" y="1364529"/>
                    <a:chExt cx="297954" cy="280182"/>
                  </a:xfrm>
                </p:grpSpPr>
                <p:sp>
                  <p:nvSpPr>
                    <p:cNvPr id="5048" name="Google Shape;5048;p70"/>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0"/>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0"/>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0"/>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0"/>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53" name="Google Shape;5053;p70"/>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0"/>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0"/>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0"/>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0"/>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70"/>
          <p:cNvGrpSpPr/>
          <p:nvPr/>
        </p:nvGrpSpPr>
        <p:grpSpPr>
          <a:xfrm>
            <a:off x="3924561" y="2927462"/>
            <a:ext cx="1569144" cy="591015"/>
            <a:chOff x="3820100" y="3023049"/>
            <a:chExt cx="1303926" cy="491162"/>
          </a:xfrm>
        </p:grpSpPr>
        <p:grpSp>
          <p:nvGrpSpPr>
            <p:cNvPr id="5059" name="Google Shape;5059;p70"/>
            <p:cNvGrpSpPr/>
            <p:nvPr/>
          </p:nvGrpSpPr>
          <p:grpSpPr>
            <a:xfrm>
              <a:off x="3820100" y="3023072"/>
              <a:ext cx="1303926" cy="491139"/>
              <a:chOff x="3820100" y="3023072"/>
              <a:chExt cx="1303926" cy="491139"/>
            </a:xfrm>
          </p:grpSpPr>
          <p:sp>
            <p:nvSpPr>
              <p:cNvPr id="5060" name="Google Shape;5060;p70"/>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0"/>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70"/>
            <p:cNvGrpSpPr/>
            <p:nvPr/>
          </p:nvGrpSpPr>
          <p:grpSpPr>
            <a:xfrm>
              <a:off x="4132439" y="3023645"/>
              <a:ext cx="393633" cy="177096"/>
              <a:chOff x="4132439" y="3023645"/>
              <a:chExt cx="393633" cy="177096"/>
            </a:xfrm>
          </p:grpSpPr>
          <p:sp>
            <p:nvSpPr>
              <p:cNvPr id="5063" name="Google Shape;5063;p70"/>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0"/>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70"/>
            <p:cNvGrpSpPr/>
            <p:nvPr/>
          </p:nvGrpSpPr>
          <p:grpSpPr>
            <a:xfrm>
              <a:off x="3921811" y="3023049"/>
              <a:ext cx="1002397" cy="388943"/>
              <a:chOff x="3921811" y="3023049"/>
              <a:chExt cx="1002397" cy="388943"/>
            </a:xfrm>
          </p:grpSpPr>
          <p:sp>
            <p:nvSpPr>
              <p:cNvPr id="5066" name="Google Shape;5066;p70"/>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0"/>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70"/>
            <p:cNvGrpSpPr/>
            <p:nvPr/>
          </p:nvGrpSpPr>
          <p:grpSpPr>
            <a:xfrm>
              <a:off x="4023645" y="3023049"/>
              <a:ext cx="683032" cy="286722"/>
              <a:chOff x="4023645" y="3023049"/>
              <a:chExt cx="683032" cy="286722"/>
            </a:xfrm>
          </p:grpSpPr>
          <p:sp>
            <p:nvSpPr>
              <p:cNvPr id="5069" name="Google Shape;5069;p70"/>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0"/>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1" name="Google Shape;5071;p70"/>
          <p:cNvGrpSpPr/>
          <p:nvPr/>
        </p:nvGrpSpPr>
        <p:grpSpPr>
          <a:xfrm>
            <a:off x="1556683" y="2054307"/>
            <a:ext cx="713522" cy="688025"/>
            <a:chOff x="1706078" y="2092648"/>
            <a:chExt cx="660913" cy="637296"/>
          </a:xfrm>
        </p:grpSpPr>
        <p:sp>
          <p:nvSpPr>
            <p:cNvPr id="5072" name="Google Shape;5072;p70"/>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73" name="Google Shape;5073;p70"/>
            <p:cNvGrpSpPr/>
            <p:nvPr/>
          </p:nvGrpSpPr>
          <p:grpSpPr>
            <a:xfrm>
              <a:off x="1706078" y="2092648"/>
              <a:ext cx="660913" cy="575241"/>
              <a:chOff x="1706078" y="2092648"/>
              <a:chExt cx="660913" cy="575241"/>
            </a:xfrm>
          </p:grpSpPr>
          <p:sp>
            <p:nvSpPr>
              <p:cNvPr id="5074" name="Google Shape;5074;p70"/>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0"/>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0"/>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7" name="Google Shape;5077;p70"/>
          <p:cNvGrpSpPr/>
          <p:nvPr/>
        </p:nvGrpSpPr>
        <p:grpSpPr>
          <a:xfrm>
            <a:off x="6318542" y="1171856"/>
            <a:ext cx="1317459" cy="684168"/>
            <a:chOff x="238125" y="999450"/>
            <a:chExt cx="7140700" cy="3708225"/>
          </a:xfrm>
        </p:grpSpPr>
        <p:sp>
          <p:nvSpPr>
            <p:cNvPr id="5078" name="Google Shape;5078;p70"/>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0"/>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0"/>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0"/>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0"/>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0"/>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0"/>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0"/>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0"/>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35"/>
          <p:cNvSpPr txBox="1">
            <a:spLocks noGrp="1"/>
          </p:cNvSpPr>
          <p:nvPr>
            <p:ph type="subTitle" idx="1"/>
          </p:nvPr>
        </p:nvSpPr>
        <p:spPr>
          <a:xfrm>
            <a:off x="2675901" y="2547750"/>
            <a:ext cx="3136200" cy="194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Mercury’s name has nothing to do with the liquid metal since it was named after the Roman messenger god, Mercury</a:t>
            </a:r>
            <a:endParaRPr/>
          </a:p>
        </p:txBody>
      </p:sp>
      <p:sp>
        <p:nvSpPr>
          <p:cNvPr id="224" name="Google Shape;224;p35"/>
          <p:cNvSpPr txBox="1">
            <a:spLocks noGrp="1"/>
          </p:cNvSpPr>
          <p:nvPr>
            <p:ph type="title"/>
          </p:nvPr>
        </p:nvSpPr>
        <p:spPr>
          <a:xfrm>
            <a:off x="2675900" y="1220010"/>
            <a:ext cx="3926100" cy="121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s" sz="3600">
                <a:solidFill>
                  <a:schemeClr val="dk2"/>
                </a:solidFill>
              </a:rPr>
              <a:t>I</a:t>
            </a:r>
            <a:r>
              <a:rPr lang="es" sz="3600" b="1">
                <a:solidFill>
                  <a:schemeClr val="dk2"/>
                </a:solidFill>
              </a:rPr>
              <a:t>mportant information</a:t>
            </a:r>
            <a:endParaRPr sz="3600" b="1">
              <a:solidFill>
                <a:schemeClr val="dk2"/>
              </a:solidFill>
            </a:endParaRPr>
          </a:p>
        </p:txBody>
      </p:sp>
      <p:sp>
        <p:nvSpPr>
          <p:cNvPr id="225" name="Google Shape;225;p35"/>
          <p:cNvSpPr/>
          <p:nvPr/>
        </p:nvSpPr>
        <p:spPr>
          <a:xfrm>
            <a:off x="1430400" y="1371450"/>
            <a:ext cx="1147200" cy="399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090"/>
        <p:cNvGrpSpPr/>
        <p:nvPr/>
      </p:nvGrpSpPr>
      <p:grpSpPr>
        <a:xfrm>
          <a:off x="0" y="0"/>
          <a:ext cx="0" cy="0"/>
          <a:chOff x="0" y="0"/>
          <a:chExt cx="0" cy="0"/>
        </a:xfrm>
      </p:grpSpPr>
      <p:grpSp>
        <p:nvGrpSpPr>
          <p:cNvPr id="5091" name="Google Shape;5091;p71"/>
          <p:cNvGrpSpPr/>
          <p:nvPr/>
        </p:nvGrpSpPr>
        <p:grpSpPr>
          <a:xfrm>
            <a:off x="729238" y="1179665"/>
            <a:ext cx="1636117" cy="1526144"/>
            <a:chOff x="729238" y="1179665"/>
            <a:chExt cx="1636117" cy="1526144"/>
          </a:xfrm>
        </p:grpSpPr>
        <p:grpSp>
          <p:nvGrpSpPr>
            <p:cNvPr id="5092" name="Google Shape;5092;p71"/>
            <p:cNvGrpSpPr/>
            <p:nvPr/>
          </p:nvGrpSpPr>
          <p:grpSpPr>
            <a:xfrm>
              <a:off x="729238" y="1179665"/>
              <a:ext cx="80700" cy="1526144"/>
              <a:chOff x="729238" y="1179665"/>
              <a:chExt cx="80700" cy="1526144"/>
            </a:xfrm>
          </p:grpSpPr>
          <p:sp>
            <p:nvSpPr>
              <p:cNvPr id="5093" name="Google Shape;5093;p71"/>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1"/>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1"/>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1"/>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1"/>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1"/>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1"/>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1"/>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1"/>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1"/>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3" name="Google Shape;5103;p71"/>
            <p:cNvGrpSpPr/>
            <p:nvPr/>
          </p:nvGrpSpPr>
          <p:grpSpPr>
            <a:xfrm>
              <a:off x="903098" y="1179665"/>
              <a:ext cx="80700" cy="1526144"/>
              <a:chOff x="903098" y="1179665"/>
              <a:chExt cx="80700" cy="1526144"/>
            </a:xfrm>
          </p:grpSpPr>
          <p:sp>
            <p:nvSpPr>
              <p:cNvPr id="5104" name="Google Shape;5104;p71"/>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1"/>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1"/>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1"/>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1"/>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1"/>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1"/>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1"/>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1"/>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1"/>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4" name="Google Shape;5114;p71"/>
            <p:cNvGrpSpPr/>
            <p:nvPr/>
          </p:nvGrpSpPr>
          <p:grpSpPr>
            <a:xfrm>
              <a:off x="1076958" y="1179665"/>
              <a:ext cx="80700" cy="1526144"/>
              <a:chOff x="1076958" y="1179665"/>
              <a:chExt cx="80700" cy="1526144"/>
            </a:xfrm>
          </p:grpSpPr>
          <p:sp>
            <p:nvSpPr>
              <p:cNvPr id="5115" name="Google Shape;5115;p71"/>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1"/>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1"/>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1"/>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1"/>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1"/>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1"/>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1"/>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1"/>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1"/>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71"/>
            <p:cNvGrpSpPr/>
            <p:nvPr/>
          </p:nvGrpSpPr>
          <p:grpSpPr>
            <a:xfrm>
              <a:off x="1247707" y="1179665"/>
              <a:ext cx="80700" cy="1526144"/>
              <a:chOff x="1247707" y="1179665"/>
              <a:chExt cx="80700" cy="1526144"/>
            </a:xfrm>
          </p:grpSpPr>
          <p:sp>
            <p:nvSpPr>
              <p:cNvPr id="5126" name="Google Shape;5126;p71"/>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1"/>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1"/>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1"/>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1"/>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1"/>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1"/>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1"/>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1"/>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1"/>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6" name="Google Shape;5136;p71"/>
            <p:cNvGrpSpPr/>
            <p:nvPr/>
          </p:nvGrpSpPr>
          <p:grpSpPr>
            <a:xfrm>
              <a:off x="1421567" y="1179665"/>
              <a:ext cx="80700" cy="1526144"/>
              <a:chOff x="1421567" y="1179665"/>
              <a:chExt cx="80700" cy="1526144"/>
            </a:xfrm>
          </p:grpSpPr>
          <p:sp>
            <p:nvSpPr>
              <p:cNvPr id="5137" name="Google Shape;5137;p71"/>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1"/>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1"/>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1"/>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1"/>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1"/>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1"/>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1"/>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71"/>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71"/>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7" name="Google Shape;5147;p71"/>
            <p:cNvGrpSpPr/>
            <p:nvPr/>
          </p:nvGrpSpPr>
          <p:grpSpPr>
            <a:xfrm>
              <a:off x="1592327" y="1179665"/>
              <a:ext cx="80700" cy="1526144"/>
              <a:chOff x="1592327" y="1179665"/>
              <a:chExt cx="80700" cy="1526144"/>
            </a:xfrm>
          </p:grpSpPr>
          <p:sp>
            <p:nvSpPr>
              <p:cNvPr id="5148" name="Google Shape;5148;p71"/>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1"/>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1"/>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1"/>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1"/>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1"/>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1"/>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1"/>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1"/>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1"/>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8" name="Google Shape;5158;p71"/>
            <p:cNvGrpSpPr/>
            <p:nvPr/>
          </p:nvGrpSpPr>
          <p:grpSpPr>
            <a:xfrm>
              <a:off x="1766187" y="1179665"/>
              <a:ext cx="80700" cy="1526144"/>
              <a:chOff x="1766187" y="1179665"/>
              <a:chExt cx="80700" cy="1526144"/>
            </a:xfrm>
          </p:grpSpPr>
          <p:sp>
            <p:nvSpPr>
              <p:cNvPr id="5159" name="Google Shape;5159;p71"/>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1"/>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1"/>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1"/>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1"/>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1"/>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1"/>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1"/>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1"/>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1"/>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9" name="Google Shape;5169;p71"/>
            <p:cNvGrpSpPr/>
            <p:nvPr/>
          </p:nvGrpSpPr>
          <p:grpSpPr>
            <a:xfrm>
              <a:off x="1936935" y="1179665"/>
              <a:ext cx="80700" cy="1526144"/>
              <a:chOff x="1936935" y="1179665"/>
              <a:chExt cx="80700" cy="1526144"/>
            </a:xfrm>
          </p:grpSpPr>
          <p:sp>
            <p:nvSpPr>
              <p:cNvPr id="5170" name="Google Shape;5170;p71"/>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1"/>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1"/>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1"/>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1"/>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1"/>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1"/>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1"/>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1"/>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1"/>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0" name="Google Shape;5180;p71"/>
            <p:cNvGrpSpPr/>
            <p:nvPr/>
          </p:nvGrpSpPr>
          <p:grpSpPr>
            <a:xfrm>
              <a:off x="2110795" y="1179665"/>
              <a:ext cx="80700" cy="1526144"/>
              <a:chOff x="2110795" y="1179665"/>
              <a:chExt cx="80700" cy="1526144"/>
            </a:xfrm>
          </p:grpSpPr>
          <p:sp>
            <p:nvSpPr>
              <p:cNvPr id="5181" name="Google Shape;5181;p71"/>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1"/>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71"/>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71"/>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71"/>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1"/>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1"/>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1"/>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1"/>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1"/>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1" name="Google Shape;5191;p71"/>
            <p:cNvGrpSpPr/>
            <p:nvPr/>
          </p:nvGrpSpPr>
          <p:grpSpPr>
            <a:xfrm>
              <a:off x="2284655" y="1179665"/>
              <a:ext cx="80700" cy="1526144"/>
              <a:chOff x="2284655" y="1179665"/>
              <a:chExt cx="80700" cy="1526144"/>
            </a:xfrm>
          </p:grpSpPr>
          <p:sp>
            <p:nvSpPr>
              <p:cNvPr id="5192" name="Google Shape;5192;p71"/>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1"/>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1"/>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1"/>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1"/>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1"/>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1"/>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1"/>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1"/>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71"/>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02" name="Google Shape;5202;p71"/>
          <p:cNvGrpSpPr/>
          <p:nvPr/>
        </p:nvGrpSpPr>
        <p:grpSpPr>
          <a:xfrm>
            <a:off x="2623904" y="1198803"/>
            <a:ext cx="1364248" cy="1102133"/>
            <a:chOff x="2623904" y="1198803"/>
            <a:chExt cx="1364248" cy="1102133"/>
          </a:xfrm>
        </p:grpSpPr>
        <p:grpSp>
          <p:nvGrpSpPr>
            <p:cNvPr id="5203" name="Google Shape;5203;p71"/>
            <p:cNvGrpSpPr/>
            <p:nvPr/>
          </p:nvGrpSpPr>
          <p:grpSpPr>
            <a:xfrm>
              <a:off x="2623907" y="1198803"/>
              <a:ext cx="1364245" cy="273000"/>
              <a:chOff x="2623907" y="1198803"/>
              <a:chExt cx="1364245" cy="273000"/>
            </a:xfrm>
          </p:grpSpPr>
          <p:sp>
            <p:nvSpPr>
              <p:cNvPr id="5204" name="Google Shape;5204;p71"/>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1"/>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1"/>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1"/>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1"/>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9" name="Google Shape;5209;p71"/>
            <p:cNvGrpSpPr/>
            <p:nvPr/>
          </p:nvGrpSpPr>
          <p:grpSpPr>
            <a:xfrm>
              <a:off x="2623904" y="1476964"/>
              <a:ext cx="1364245" cy="273000"/>
              <a:chOff x="2623904" y="1476964"/>
              <a:chExt cx="1364245" cy="273000"/>
            </a:xfrm>
          </p:grpSpPr>
          <p:sp>
            <p:nvSpPr>
              <p:cNvPr id="5210" name="Google Shape;5210;p71"/>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1"/>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1"/>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1"/>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1"/>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71"/>
            <p:cNvGrpSpPr/>
            <p:nvPr/>
          </p:nvGrpSpPr>
          <p:grpSpPr>
            <a:xfrm>
              <a:off x="2623907" y="1749775"/>
              <a:ext cx="1364245" cy="273000"/>
              <a:chOff x="2623907" y="1749775"/>
              <a:chExt cx="1364245" cy="273000"/>
            </a:xfrm>
          </p:grpSpPr>
          <p:sp>
            <p:nvSpPr>
              <p:cNvPr id="5216" name="Google Shape;5216;p71"/>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1"/>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1"/>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1"/>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1"/>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71"/>
            <p:cNvGrpSpPr/>
            <p:nvPr/>
          </p:nvGrpSpPr>
          <p:grpSpPr>
            <a:xfrm>
              <a:off x="2623904" y="2027936"/>
              <a:ext cx="1364245" cy="273000"/>
              <a:chOff x="2623904" y="2027936"/>
              <a:chExt cx="1364245" cy="273000"/>
            </a:xfrm>
          </p:grpSpPr>
          <p:sp>
            <p:nvSpPr>
              <p:cNvPr id="5222" name="Google Shape;5222;p71"/>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1"/>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1"/>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1"/>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1"/>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7" name="Google Shape;5227;p71"/>
          <p:cNvGrpSpPr/>
          <p:nvPr/>
        </p:nvGrpSpPr>
        <p:grpSpPr>
          <a:xfrm>
            <a:off x="2613365" y="2657876"/>
            <a:ext cx="1387541" cy="159124"/>
            <a:chOff x="3200660" y="2180272"/>
            <a:chExt cx="2563824" cy="378237"/>
          </a:xfrm>
        </p:grpSpPr>
        <p:sp>
          <p:nvSpPr>
            <p:cNvPr id="5228" name="Google Shape;5228;p71"/>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1"/>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1"/>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1"/>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1"/>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1"/>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1"/>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1"/>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1"/>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1"/>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1"/>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1"/>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1"/>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1"/>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1"/>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1"/>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1"/>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1"/>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6" name="Google Shape;5246;p71"/>
          <p:cNvGrpSpPr/>
          <p:nvPr/>
        </p:nvGrpSpPr>
        <p:grpSpPr>
          <a:xfrm>
            <a:off x="2609890" y="2935640"/>
            <a:ext cx="1390502" cy="159625"/>
            <a:chOff x="3530150" y="2790075"/>
            <a:chExt cx="1962600" cy="225300"/>
          </a:xfrm>
        </p:grpSpPr>
        <p:sp>
          <p:nvSpPr>
            <p:cNvPr id="5247" name="Google Shape;5247;p71"/>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1"/>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71"/>
          <p:cNvGrpSpPr/>
          <p:nvPr/>
        </p:nvGrpSpPr>
        <p:grpSpPr>
          <a:xfrm>
            <a:off x="2609948" y="3213905"/>
            <a:ext cx="1411629" cy="154175"/>
            <a:chOff x="3558802" y="4011244"/>
            <a:chExt cx="1866000" cy="111600"/>
          </a:xfrm>
        </p:grpSpPr>
        <p:sp>
          <p:nvSpPr>
            <p:cNvPr id="5250" name="Google Shape;5250;p71"/>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1"/>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71"/>
          <p:cNvGrpSpPr/>
          <p:nvPr/>
        </p:nvGrpSpPr>
        <p:grpSpPr>
          <a:xfrm>
            <a:off x="2610235" y="2419475"/>
            <a:ext cx="1383503" cy="119761"/>
            <a:chOff x="3465975" y="2270258"/>
            <a:chExt cx="1986364" cy="171947"/>
          </a:xfrm>
        </p:grpSpPr>
        <p:sp>
          <p:nvSpPr>
            <p:cNvPr id="5253" name="Google Shape;5253;p71"/>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1"/>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1"/>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1"/>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1"/>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1"/>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1"/>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1"/>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1" name="Google Shape;5261;p71"/>
          <p:cNvGrpSpPr/>
          <p:nvPr/>
        </p:nvGrpSpPr>
        <p:grpSpPr>
          <a:xfrm>
            <a:off x="2621243" y="3783248"/>
            <a:ext cx="1369531" cy="195460"/>
            <a:chOff x="723300" y="4253549"/>
            <a:chExt cx="2276482" cy="324900"/>
          </a:xfrm>
        </p:grpSpPr>
        <p:sp>
          <p:nvSpPr>
            <p:cNvPr id="5262" name="Google Shape;5262;p71"/>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1"/>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1"/>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1"/>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1"/>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7" name="Google Shape;5267;p71"/>
          <p:cNvGrpSpPr/>
          <p:nvPr/>
        </p:nvGrpSpPr>
        <p:grpSpPr>
          <a:xfrm>
            <a:off x="2610803" y="3484489"/>
            <a:ext cx="1389066" cy="180119"/>
            <a:chOff x="705948" y="3788465"/>
            <a:chExt cx="2308953" cy="299400"/>
          </a:xfrm>
        </p:grpSpPr>
        <p:sp>
          <p:nvSpPr>
            <p:cNvPr id="5268" name="Google Shape;5268;p71"/>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1"/>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1"/>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1"/>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1"/>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3" name="Google Shape;5273;p71"/>
          <p:cNvGrpSpPr/>
          <p:nvPr/>
        </p:nvGrpSpPr>
        <p:grpSpPr>
          <a:xfrm>
            <a:off x="4207794" y="2088443"/>
            <a:ext cx="1433821" cy="191501"/>
            <a:chOff x="4273350" y="2088443"/>
            <a:chExt cx="1433821" cy="191501"/>
          </a:xfrm>
        </p:grpSpPr>
        <p:grpSp>
          <p:nvGrpSpPr>
            <p:cNvPr id="5274" name="Google Shape;5274;p71"/>
            <p:cNvGrpSpPr/>
            <p:nvPr/>
          </p:nvGrpSpPr>
          <p:grpSpPr>
            <a:xfrm>
              <a:off x="4273350" y="2088443"/>
              <a:ext cx="1433821" cy="0"/>
              <a:chOff x="5224975" y="2962250"/>
              <a:chExt cx="1544400" cy="0"/>
            </a:xfrm>
          </p:grpSpPr>
          <p:cxnSp>
            <p:nvCxnSpPr>
              <p:cNvPr id="5275" name="Google Shape;5275;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76" name="Google Shape;5276;p71"/>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277" name="Google Shape;5277;p71"/>
            <p:cNvGrpSpPr/>
            <p:nvPr/>
          </p:nvGrpSpPr>
          <p:grpSpPr>
            <a:xfrm>
              <a:off x="4273350" y="2279944"/>
              <a:ext cx="1433821" cy="0"/>
              <a:chOff x="5224975" y="2962250"/>
              <a:chExt cx="1544400" cy="0"/>
            </a:xfrm>
          </p:grpSpPr>
          <p:cxnSp>
            <p:nvCxnSpPr>
              <p:cNvPr id="5278" name="Google Shape;5278;p71"/>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79" name="Google Shape;5279;p71"/>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280" name="Google Shape;5280;p71"/>
          <p:cNvGrpSpPr/>
          <p:nvPr/>
        </p:nvGrpSpPr>
        <p:grpSpPr>
          <a:xfrm>
            <a:off x="2658741" y="4097347"/>
            <a:ext cx="1304609" cy="294074"/>
            <a:chOff x="2658741" y="4097347"/>
            <a:chExt cx="1304609" cy="294074"/>
          </a:xfrm>
        </p:grpSpPr>
        <p:grpSp>
          <p:nvGrpSpPr>
            <p:cNvPr id="5281" name="Google Shape;5281;p71"/>
            <p:cNvGrpSpPr/>
            <p:nvPr/>
          </p:nvGrpSpPr>
          <p:grpSpPr>
            <a:xfrm>
              <a:off x="2658741" y="4097347"/>
              <a:ext cx="118572" cy="294074"/>
              <a:chOff x="3343310" y="4475555"/>
              <a:chExt cx="127717" cy="316753"/>
            </a:xfrm>
          </p:grpSpPr>
          <p:sp>
            <p:nvSpPr>
              <p:cNvPr id="5282" name="Google Shape;5282;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4" name="Google Shape;5284;p71"/>
            <p:cNvGrpSpPr/>
            <p:nvPr/>
          </p:nvGrpSpPr>
          <p:grpSpPr>
            <a:xfrm>
              <a:off x="3815519" y="4098388"/>
              <a:ext cx="147831" cy="291991"/>
              <a:chOff x="3527539" y="4476677"/>
              <a:chExt cx="159232" cy="314510"/>
            </a:xfrm>
          </p:grpSpPr>
          <p:sp>
            <p:nvSpPr>
              <p:cNvPr id="5285" name="Google Shape;5285;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7" name="Google Shape;5287;p71"/>
            <p:cNvGrpSpPr/>
            <p:nvPr/>
          </p:nvGrpSpPr>
          <p:grpSpPr>
            <a:xfrm>
              <a:off x="3511696" y="4098388"/>
              <a:ext cx="147831" cy="291991"/>
              <a:chOff x="3527539" y="4476677"/>
              <a:chExt cx="159232" cy="314510"/>
            </a:xfrm>
          </p:grpSpPr>
          <p:sp>
            <p:nvSpPr>
              <p:cNvPr id="5288" name="Google Shape;5288;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0" name="Google Shape;5290;p71"/>
            <p:cNvGrpSpPr/>
            <p:nvPr/>
          </p:nvGrpSpPr>
          <p:grpSpPr>
            <a:xfrm>
              <a:off x="3207874" y="4098388"/>
              <a:ext cx="147831" cy="291991"/>
              <a:chOff x="3527539" y="4476677"/>
              <a:chExt cx="159232" cy="314510"/>
            </a:xfrm>
          </p:grpSpPr>
          <p:sp>
            <p:nvSpPr>
              <p:cNvPr id="5291" name="Google Shape;5291;p71"/>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1"/>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3" name="Google Shape;5293;p71"/>
            <p:cNvGrpSpPr/>
            <p:nvPr/>
          </p:nvGrpSpPr>
          <p:grpSpPr>
            <a:xfrm>
              <a:off x="2933305" y="4097347"/>
              <a:ext cx="118572" cy="294074"/>
              <a:chOff x="3343310" y="4475555"/>
              <a:chExt cx="127717" cy="316753"/>
            </a:xfrm>
          </p:grpSpPr>
          <p:sp>
            <p:nvSpPr>
              <p:cNvPr id="5294" name="Google Shape;5294;p71"/>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1"/>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6" name="Google Shape;5296;p71"/>
          <p:cNvGrpSpPr/>
          <p:nvPr/>
        </p:nvGrpSpPr>
        <p:grpSpPr>
          <a:xfrm>
            <a:off x="4209349" y="1176041"/>
            <a:ext cx="1430711" cy="751237"/>
            <a:chOff x="5159450" y="1919950"/>
            <a:chExt cx="1541050" cy="862500"/>
          </a:xfrm>
        </p:grpSpPr>
        <p:sp>
          <p:nvSpPr>
            <p:cNvPr id="5297" name="Google Shape;5297;p71"/>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298" name="Google Shape;5298;p71"/>
            <p:cNvGrpSpPr/>
            <p:nvPr/>
          </p:nvGrpSpPr>
          <p:grpSpPr>
            <a:xfrm>
              <a:off x="5159450" y="1919950"/>
              <a:ext cx="1541050" cy="862500"/>
              <a:chOff x="5159450" y="1919950"/>
              <a:chExt cx="1541050" cy="862500"/>
            </a:xfrm>
          </p:grpSpPr>
          <p:cxnSp>
            <p:nvCxnSpPr>
              <p:cNvPr id="5299" name="Google Shape;5299;p71"/>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300" name="Google Shape;5300;p71"/>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301" name="Google Shape;5301;p71"/>
          <p:cNvGrpSpPr/>
          <p:nvPr/>
        </p:nvGrpSpPr>
        <p:grpSpPr>
          <a:xfrm>
            <a:off x="4257486" y="2439811"/>
            <a:ext cx="1334436" cy="967914"/>
            <a:chOff x="4294923" y="2439811"/>
            <a:chExt cx="1334436" cy="967914"/>
          </a:xfrm>
        </p:grpSpPr>
        <p:grpSp>
          <p:nvGrpSpPr>
            <p:cNvPr id="5302" name="Google Shape;5302;p71"/>
            <p:cNvGrpSpPr/>
            <p:nvPr/>
          </p:nvGrpSpPr>
          <p:grpSpPr>
            <a:xfrm>
              <a:off x="4960455" y="2469658"/>
              <a:ext cx="668904" cy="885524"/>
              <a:chOff x="4960455" y="2469658"/>
              <a:chExt cx="668904" cy="885524"/>
            </a:xfrm>
          </p:grpSpPr>
          <p:sp>
            <p:nvSpPr>
              <p:cNvPr id="5303" name="Google Shape;5303;p71"/>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1"/>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1"/>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1"/>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1"/>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1"/>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9" name="Google Shape;5309;p71"/>
            <p:cNvGrpSpPr/>
            <p:nvPr/>
          </p:nvGrpSpPr>
          <p:grpSpPr>
            <a:xfrm>
              <a:off x="4294923" y="2469658"/>
              <a:ext cx="668951" cy="885524"/>
              <a:chOff x="4294923" y="2469658"/>
              <a:chExt cx="668951" cy="885524"/>
            </a:xfrm>
          </p:grpSpPr>
          <p:sp>
            <p:nvSpPr>
              <p:cNvPr id="5310" name="Google Shape;5310;p71"/>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1"/>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1"/>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1"/>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1"/>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1"/>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6" name="Google Shape;5316;p71"/>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7" name="Google Shape;5317;p71"/>
          <p:cNvGrpSpPr/>
          <p:nvPr/>
        </p:nvGrpSpPr>
        <p:grpSpPr>
          <a:xfrm>
            <a:off x="4243690" y="3494256"/>
            <a:ext cx="1430949" cy="897289"/>
            <a:chOff x="4351371" y="3547942"/>
            <a:chExt cx="1345130" cy="843475"/>
          </a:xfrm>
        </p:grpSpPr>
        <p:grpSp>
          <p:nvGrpSpPr>
            <p:cNvPr id="5318" name="Google Shape;5318;p71"/>
            <p:cNvGrpSpPr/>
            <p:nvPr/>
          </p:nvGrpSpPr>
          <p:grpSpPr>
            <a:xfrm>
              <a:off x="4351371" y="4209917"/>
              <a:ext cx="1345130" cy="181500"/>
              <a:chOff x="4351371" y="4209917"/>
              <a:chExt cx="1345130" cy="181500"/>
            </a:xfrm>
          </p:grpSpPr>
          <p:sp>
            <p:nvSpPr>
              <p:cNvPr id="5319" name="Google Shape;5319;p71"/>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0" name="Google Shape;5320;p71"/>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321" name="Google Shape;5321;p71"/>
            <p:cNvGrpSpPr/>
            <p:nvPr/>
          </p:nvGrpSpPr>
          <p:grpSpPr>
            <a:xfrm>
              <a:off x="4403010" y="3985221"/>
              <a:ext cx="1109518" cy="181500"/>
              <a:chOff x="4403010" y="3985221"/>
              <a:chExt cx="1109518" cy="181500"/>
            </a:xfrm>
          </p:grpSpPr>
          <p:sp>
            <p:nvSpPr>
              <p:cNvPr id="5322" name="Google Shape;5322;p71"/>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3" name="Google Shape;5323;p71"/>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324" name="Google Shape;5324;p71"/>
            <p:cNvGrpSpPr/>
            <p:nvPr/>
          </p:nvGrpSpPr>
          <p:grpSpPr>
            <a:xfrm>
              <a:off x="4618704" y="3766582"/>
              <a:ext cx="807858" cy="181500"/>
              <a:chOff x="4618704" y="3766582"/>
              <a:chExt cx="807858" cy="181500"/>
            </a:xfrm>
          </p:grpSpPr>
          <p:sp>
            <p:nvSpPr>
              <p:cNvPr id="5325" name="Google Shape;5325;p71"/>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6" name="Google Shape;5326;p71"/>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327" name="Google Shape;5327;p71"/>
            <p:cNvGrpSpPr/>
            <p:nvPr/>
          </p:nvGrpSpPr>
          <p:grpSpPr>
            <a:xfrm>
              <a:off x="4735238" y="3547942"/>
              <a:ext cx="462839" cy="181500"/>
              <a:chOff x="4735238" y="3547942"/>
              <a:chExt cx="462839" cy="181500"/>
            </a:xfrm>
          </p:grpSpPr>
          <p:sp>
            <p:nvSpPr>
              <p:cNvPr id="5328" name="Google Shape;5328;p71"/>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9" name="Google Shape;5329;p71"/>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30" name="Google Shape;5330;p71"/>
          <p:cNvGrpSpPr/>
          <p:nvPr/>
        </p:nvGrpSpPr>
        <p:grpSpPr>
          <a:xfrm>
            <a:off x="7420047" y="2429580"/>
            <a:ext cx="1020955" cy="928853"/>
            <a:chOff x="926675" y="238125"/>
            <a:chExt cx="5755100" cy="5232975"/>
          </a:xfrm>
        </p:grpSpPr>
        <p:sp>
          <p:nvSpPr>
            <p:cNvPr id="5331" name="Google Shape;5331;p71"/>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1"/>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1"/>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1"/>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71"/>
          <p:cNvGrpSpPr/>
          <p:nvPr/>
        </p:nvGrpSpPr>
        <p:grpSpPr>
          <a:xfrm>
            <a:off x="727421" y="2828315"/>
            <a:ext cx="1695374" cy="1560837"/>
            <a:chOff x="727421" y="2828315"/>
            <a:chExt cx="1695374" cy="1560837"/>
          </a:xfrm>
        </p:grpSpPr>
        <p:grpSp>
          <p:nvGrpSpPr>
            <p:cNvPr id="5336" name="Google Shape;5336;p71"/>
            <p:cNvGrpSpPr/>
            <p:nvPr/>
          </p:nvGrpSpPr>
          <p:grpSpPr>
            <a:xfrm>
              <a:off x="727421" y="2828315"/>
              <a:ext cx="1695374" cy="1560837"/>
              <a:chOff x="734799" y="2782450"/>
              <a:chExt cx="1571100" cy="1577400"/>
            </a:xfrm>
          </p:grpSpPr>
          <p:cxnSp>
            <p:nvCxnSpPr>
              <p:cNvPr id="5337" name="Google Shape;5337;p71"/>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338" name="Google Shape;5338;p71"/>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339" name="Google Shape;5339;p71"/>
            <p:cNvGrpSpPr/>
            <p:nvPr/>
          </p:nvGrpSpPr>
          <p:grpSpPr>
            <a:xfrm>
              <a:off x="819108" y="2882501"/>
              <a:ext cx="1556791" cy="1426186"/>
              <a:chOff x="819108" y="2882501"/>
              <a:chExt cx="1556791" cy="1426186"/>
            </a:xfrm>
          </p:grpSpPr>
          <p:grpSp>
            <p:nvGrpSpPr>
              <p:cNvPr id="5340" name="Google Shape;5340;p71"/>
              <p:cNvGrpSpPr/>
              <p:nvPr/>
            </p:nvGrpSpPr>
            <p:grpSpPr>
              <a:xfrm>
                <a:off x="819108" y="2882501"/>
                <a:ext cx="103104" cy="1426186"/>
                <a:chOff x="4674013" y="3100904"/>
                <a:chExt cx="122758" cy="1698043"/>
              </a:xfrm>
            </p:grpSpPr>
            <p:sp>
              <p:nvSpPr>
                <p:cNvPr id="5341" name="Google Shape;5341;p71"/>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1"/>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1"/>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1"/>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1"/>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1"/>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1"/>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8" name="Google Shape;5348;p71"/>
              <p:cNvGrpSpPr/>
              <p:nvPr/>
            </p:nvGrpSpPr>
            <p:grpSpPr>
              <a:xfrm>
                <a:off x="1062475" y="2882501"/>
                <a:ext cx="103104" cy="1426186"/>
                <a:chOff x="4940438" y="3100904"/>
                <a:chExt cx="122758" cy="1698043"/>
              </a:xfrm>
            </p:grpSpPr>
            <p:sp>
              <p:nvSpPr>
                <p:cNvPr id="5349" name="Google Shape;5349;p71"/>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1"/>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1"/>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1"/>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1"/>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1"/>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1"/>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6" name="Google Shape;5356;p71"/>
              <p:cNvGrpSpPr/>
              <p:nvPr/>
            </p:nvGrpSpPr>
            <p:grpSpPr>
              <a:xfrm>
                <a:off x="1299324" y="2882501"/>
                <a:ext cx="103104" cy="1426186"/>
                <a:chOff x="5206863" y="3100904"/>
                <a:chExt cx="122758" cy="1698043"/>
              </a:xfrm>
            </p:grpSpPr>
            <p:sp>
              <p:nvSpPr>
                <p:cNvPr id="5357" name="Google Shape;5357;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4" name="Google Shape;5364;p71"/>
              <p:cNvGrpSpPr/>
              <p:nvPr/>
            </p:nvGrpSpPr>
            <p:grpSpPr>
              <a:xfrm>
                <a:off x="1786057" y="2882501"/>
                <a:ext cx="103104" cy="1426186"/>
                <a:chOff x="6006138" y="3143629"/>
                <a:chExt cx="122758" cy="1698043"/>
              </a:xfrm>
            </p:grpSpPr>
            <p:sp>
              <p:nvSpPr>
                <p:cNvPr id="5365" name="Google Shape;5365;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2" name="Google Shape;5372;p71"/>
              <p:cNvGrpSpPr/>
              <p:nvPr/>
            </p:nvGrpSpPr>
            <p:grpSpPr>
              <a:xfrm>
                <a:off x="2029422" y="2882501"/>
                <a:ext cx="103104" cy="1426186"/>
                <a:chOff x="6805413" y="3100904"/>
                <a:chExt cx="122758" cy="1698043"/>
              </a:xfrm>
            </p:grpSpPr>
            <p:sp>
              <p:nvSpPr>
                <p:cNvPr id="5373" name="Google Shape;5373;p71"/>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1"/>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1"/>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1"/>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1"/>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1"/>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1"/>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0" name="Google Shape;5380;p71"/>
              <p:cNvGrpSpPr/>
              <p:nvPr/>
            </p:nvGrpSpPr>
            <p:grpSpPr>
              <a:xfrm>
                <a:off x="2272795" y="2882501"/>
                <a:ext cx="103104" cy="1426186"/>
                <a:chOff x="5206863" y="3100904"/>
                <a:chExt cx="122758" cy="1698043"/>
              </a:xfrm>
            </p:grpSpPr>
            <p:sp>
              <p:nvSpPr>
                <p:cNvPr id="5381" name="Google Shape;5381;p71"/>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1"/>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1"/>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1"/>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1"/>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1"/>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1"/>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8" name="Google Shape;5388;p71"/>
              <p:cNvGrpSpPr/>
              <p:nvPr/>
            </p:nvGrpSpPr>
            <p:grpSpPr>
              <a:xfrm>
                <a:off x="1542694" y="2882501"/>
                <a:ext cx="103104" cy="1426186"/>
                <a:chOff x="6006138" y="3143629"/>
                <a:chExt cx="122758" cy="1698043"/>
              </a:xfrm>
            </p:grpSpPr>
            <p:sp>
              <p:nvSpPr>
                <p:cNvPr id="5389" name="Google Shape;5389;p71"/>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1"/>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1"/>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1"/>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1"/>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1"/>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1"/>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96" name="Google Shape;5396;p71"/>
          <p:cNvGrpSpPr/>
          <p:nvPr/>
        </p:nvGrpSpPr>
        <p:grpSpPr>
          <a:xfrm>
            <a:off x="5683472" y="3518037"/>
            <a:ext cx="2749952" cy="870677"/>
            <a:chOff x="238125" y="1725700"/>
            <a:chExt cx="7139025" cy="2260325"/>
          </a:xfrm>
        </p:grpSpPr>
        <p:sp>
          <p:nvSpPr>
            <p:cNvPr id="5397" name="Google Shape;5397;p71"/>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1"/>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1"/>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1"/>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1"/>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1"/>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1"/>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1"/>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1"/>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1"/>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7" name="Google Shape;5407;p71"/>
          <p:cNvGrpSpPr/>
          <p:nvPr/>
        </p:nvGrpSpPr>
        <p:grpSpPr>
          <a:xfrm>
            <a:off x="5953636" y="2459783"/>
            <a:ext cx="1105452" cy="916747"/>
            <a:chOff x="5249100" y="1210600"/>
            <a:chExt cx="3502700" cy="2904775"/>
          </a:xfrm>
        </p:grpSpPr>
        <p:sp>
          <p:nvSpPr>
            <p:cNvPr id="5408" name="Google Shape;5408;p71"/>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1"/>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1"/>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1"/>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2" name="Google Shape;5412;p71"/>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413" name="Google Shape;5413;p71"/>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414" name="Google Shape;5414;p71"/>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415" name="Google Shape;5415;p71"/>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416" name="Google Shape;5416;p71"/>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7" name="Google Shape;5417;p71"/>
          <p:cNvGrpSpPr/>
          <p:nvPr/>
        </p:nvGrpSpPr>
        <p:grpSpPr>
          <a:xfrm>
            <a:off x="7136183" y="1179201"/>
            <a:ext cx="1304650" cy="1124856"/>
            <a:chOff x="7287122" y="1165658"/>
            <a:chExt cx="1219413" cy="1051365"/>
          </a:xfrm>
        </p:grpSpPr>
        <p:grpSp>
          <p:nvGrpSpPr>
            <p:cNvPr id="5418" name="Google Shape;5418;p71"/>
            <p:cNvGrpSpPr/>
            <p:nvPr/>
          </p:nvGrpSpPr>
          <p:grpSpPr>
            <a:xfrm>
              <a:off x="7287122" y="1969723"/>
              <a:ext cx="1219413" cy="247300"/>
              <a:chOff x="7287122" y="1969723"/>
              <a:chExt cx="1219413" cy="247300"/>
            </a:xfrm>
          </p:grpSpPr>
          <p:sp>
            <p:nvSpPr>
              <p:cNvPr id="5419" name="Google Shape;5419;p71"/>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0" name="Google Shape;5420;p71"/>
              <p:cNvGrpSpPr/>
              <p:nvPr/>
            </p:nvGrpSpPr>
            <p:grpSpPr>
              <a:xfrm>
                <a:off x="7287122" y="2063892"/>
                <a:ext cx="1151753" cy="73428"/>
                <a:chOff x="7287122" y="2063892"/>
                <a:chExt cx="1151753" cy="73428"/>
              </a:xfrm>
            </p:grpSpPr>
            <p:sp>
              <p:nvSpPr>
                <p:cNvPr id="5421" name="Google Shape;5421;p71"/>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2" name="Google Shape;5422;p71"/>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423" name="Google Shape;5423;p71"/>
            <p:cNvGrpSpPr/>
            <p:nvPr/>
          </p:nvGrpSpPr>
          <p:grpSpPr>
            <a:xfrm>
              <a:off x="7287122" y="1712201"/>
              <a:ext cx="1219403" cy="246767"/>
              <a:chOff x="7287122" y="1712201"/>
              <a:chExt cx="1219403" cy="246767"/>
            </a:xfrm>
          </p:grpSpPr>
          <p:sp>
            <p:nvSpPr>
              <p:cNvPr id="5424" name="Google Shape;5424;p71"/>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5" name="Google Shape;5425;p71"/>
              <p:cNvGrpSpPr/>
              <p:nvPr/>
            </p:nvGrpSpPr>
            <p:grpSpPr>
              <a:xfrm>
                <a:off x="7287122" y="1842861"/>
                <a:ext cx="1005303" cy="73419"/>
                <a:chOff x="7287122" y="1842861"/>
                <a:chExt cx="1005303" cy="73419"/>
              </a:xfrm>
            </p:grpSpPr>
            <p:sp>
              <p:nvSpPr>
                <p:cNvPr id="5426" name="Google Shape;5426;p71"/>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7" name="Google Shape;5427;p71"/>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428" name="Google Shape;5428;p71"/>
            <p:cNvGrpSpPr/>
            <p:nvPr/>
          </p:nvGrpSpPr>
          <p:grpSpPr>
            <a:xfrm>
              <a:off x="7287122" y="1447520"/>
              <a:ext cx="1219403" cy="286667"/>
              <a:chOff x="7287122" y="1447520"/>
              <a:chExt cx="1219403" cy="286667"/>
            </a:xfrm>
          </p:grpSpPr>
          <p:sp>
            <p:nvSpPr>
              <p:cNvPr id="5429" name="Google Shape;5429;p71"/>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0" name="Google Shape;5430;p71"/>
              <p:cNvGrpSpPr/>
              <p:nvPr/>
            </p:nvGrpSpPr>
            <p:grpSpPr>
              <a:xfrm>
                <a:off x="7287122" y="1581977"/>
                <a:ext cx="852803" cy="73428"/>
                <a:chOff x="7287122" y="1581977"/>
                <a:chExt cx="852803" cy="73428"/>
              </a:xfrm>
            </p:grpSpPr>
            <p:sp>
              <p:nvSpPr>
                <p:cNvPr id="5431" name="Google Shape;5431;p71"/>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2" name="Google Shape;5432;p71"/>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433" name="Google Shape;5433;p71"/>
            <p:cNvGrpSpPr/>
            <p:nvPr/>
          </p:nvGrpSpPr>
          <p:grpSpPr>
            <a:xfrm>
              <a:off x="7287122" y="1165658"/>
              <a:ext cx="1219403" cy="344253"/>
              <a:chOff x="7287122" y="1165658"/>
              <a:chExt cx="1219403" cy="344253"/>
            </a:xfrm>
          </p:grpSpPr>
          <p:sp>
            <p:nvSpPr>
              <p:cNvPr id="5434" name="Google Shape;5434;p71"/>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5" name="Google Shape;5435;p71"/>
              <p:cNvGrpSpPr/>
              <p:nvPr/>
            </p:nvGrpSpPr>
            <p:grpSpPr>
              <a:xfrm>
                <a:off x="7287122" y="1341025"/>
                <a:ext cx="695703" cy="73419"/>
                <a:chOff x="7287122" y="1341025"/>
                <a:chExt cx="695703" cy="73419"/>
              </a:xfrm>
            </p:grpSpPr>
            <p:sp>
              <p:nvSpPr>
                <p:cNvPr id="5436" name="Google Shape;5436;p71"/>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7" name="Google Shape;5437;p71"/>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438" name="Google Shape;5438;p71"/>
          <p:cNvGrpSpPr/>
          <p:nvPr/>
        </p:nvGrpSpPr>
        <p:grpSpPr>
          <a:xfrm>
            <a:off x="5802676" y="1185224"/>
            <a:ext cx="1397729" cy="1098540"/>
            <a:chOff x="5900602" y="1193063"/>
            <a:chExt cx="1299851" cy="1021707"/>
          </a:xfrm>
        </p:grpSpPr>
        <p:grpSp>
          <p:nvGrpSpPr>
            <p:cNvPr id="5439" name="Google Shape;5439;p71"/>
            <p:cNvGrpSpPr/>
            <p:nvPr/>
          </p:nvGrpSpPr>
          <p:grpSpPr>
            <a:xfrm>
              <a:off x="6520337" y="1193063"/>
              <a:ext cx="341815" cy="799959"/>
              <a:chOff x="6520337" y="1193063"/>
              <a:chExt cx="341815" cy="799959"/>
            </a:xfrm>
          </p:grpSpPr>
          <p:grpSp>
            <p:nvGrpSpPr>
              <p:cNvPr id="5440" name="Google Shape;5440;p71"/>
              <p:cNvGrpSpPr/>
              <p:nvPr/>
            </p:nvGrpSpPr>
            <p:grpSpPr>
              <a:xfrm>
                <a:off x="6520337" y="1589527"/>
                <a:ext cx="213950" cy="403494"/>
                <a:chOff x="6520337" y="1589527"/>
                <a:chExt cx="213950" cy="403494"/>
              </a:xfrm>
            </p:grpSpPr>
            <p:sp>
              <p:nvSpPr>
                <p:cNvPr id="5441" name="Google Shape;5441;p71"/>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1"/>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3" name="Google Shape;5443;p71"/>
              <p:cNvGrpSpPr/>
              <p:nvPr/>
            </p:nvGrpSpPr>
            <p:grpSpPr>
              <a:xfrm>
                <a:off x="6577204" y="1193063"/>
                <a:ext cx="284947" cy="464512"/>
                <a:chOff x="6577204" y="1193063"/>
                <a:chExt cx="284947" cy="464512"/>
              </a:xfrm>
            </p:grpSpPr>
            <p:sp>
              <p:nvSpPr>
                <p:cNvPr id="5444" name="Google Shape;5444;p71"/>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5" name="Google Shape;5445;p71"/>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446" name="Google Shape;5446;p71"/>
            <p:cNvGrpSpPr/>
            <p:nvPr/>
          </p:nvGrpSpPr>
          <p:grpSpPr>
            <a:xfrm>
              <a:off x="6238903" y="1193063"/>
              <a:ext cx="300475" cy="900152"/>
              <a:chOff x="6238903" y="1193063"/>
              <a:chExt cx="300475" cy="900152"/>
            </a:xfrm>
          </p:grpSpPr>
          <p:grpSp>
            <p:nvGrpSpPr>
              <p:cNvPr id="5447" name="Google Shape;5447;p71"/>
              <p:cNvGrpSpPr/>
              <p:nvPr/>
            </p:nvGrpSpPr>
            <p:grpSpPr>
              <a:xfrm>
                <a:off x="6290865" y="1489315"/>
                <a:ext cx="248514" cy="603900"/>
                <a:chOff x="6290865" y="1489315"/>
                <a:chExt cx="248514" cy="603900"/>
              </a:xfrm>
            </p:grpSpPr>
            <p:sp>
              <p:nvSpPr>
                <p:cNvPr id="5448" name="Google Shape;5448;p71"/>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1"/>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0" name="Google Shape;5450;p71"/>
              <p:cNvGrpSpPr/>
              <p:nvPr/>
            </p:nvGrpSpPr>
            <p:grpSpPr>
              <a:xfrm>
                <a:off x="6238903" y="1193063"/>
                <a:ext cx="284947" cy="333087"/>
                <a:chOff x="6238903" y="1193063"/>
                <a:chExt cx="284947" cy="333087"/>
              </a:xfrm>
            </p:grpSpPr>
            <p:sp>
              <p:nvSpPr>
                <p:cNvPr id="5451" name="Google Shape;5451;p71"/>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2" name="Google Shape;5452;p71"/>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453" name="Google Shape;5453;p71"/>
            <p:cNvGrpSpPr/>
            <p:nvPr/>
          </p:nvGrpSpPr>
          <p:grpSpPr>
            <a:xfrm>
              <a:off x="5900602" y="1193063"/>
              <a:ext cx="444345" cy="1021707"/>
              <a:chOff x="5900602" y="1193063"/>
              <a:chExt cx="444345" cy="1021707"/>
            </a:xfrm>
          </p:grpSpPr>
          <p:grpSp>
            <p:nvGrpSpPr>
              <p:cNvPr id="5454" name="Google Shape;5454;p71"/>
              <p:cNvGrpSpPr/>
              <p:nvPr/>
            </p:nvGrpSpPr>
            <p:grpSpPr>
              <a:xfrm>
                <a:off x="6046501" y="1367785"/>
                <a:ext cx="298446" cy="846986"/>
                <a:chOff x="6046501" y="1367785"/>
                <a:chExt cx="298446" cy="846986"/>
              </a:xfrm>
            </p:grpSpPr>
            <p:sp>
              <p:nvSpPr>
                <p:cNvPr id="5455" name="Google Shape;5455;p71"/>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1"/>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7" name="Google Shape;5457;p71"/>
              <p:cNvGrpSpPr/>
              <p:nvPr/>
            </p:nvGrpSpPr>
            <p:grpSpPr>
              <a:xfrm>
                <a:off x="5900602" y="1193063"/>
                <a:ext cx="284947" cy="182312"/>
                <a:chOff x="5900602" y="1193063"/>
                <a:chExt cx="284947" cy="182312"/>
              </a:xfrm>
            </p:grpSpPr>
            <p:sp>
              <p:nvSpPr>
                <p:cNvPr id="5458" name="Google Shape;5458;p71"/>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9" name="Google Shape;5459;p71"/>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460" name="Google Shape;5460;p71"/>
            <p:cNvGrpSpPr/>
            <p:nvPr/>
          </p:nvGrpSpPr>
          <p:grpSpPr>
            <a:xfrm>
              <a:off x="6738300" y="1193063"/>
              <a:ext cx="462153" cy="707634"/>
              <a:chOff x="6738300" y="1193063"/>
              <a:chExt cx="462153" cy="707634"/>
            </a:xfrm>
          </p:grpSpPr>
          <p:grpSp>
            <p:nvGrpSpPr>
              <p:cNvPr id="5461" name="Google Shape;5461;p71"/>
              <p:cNvGrpSpPr/>
              <p:nvPr/>
            </p:nvGrpSpPr>
            <p:grpSpPr>
              <a:xfrm>
                <a:off x="6915505" y="1193063"/>
                <a:ext cx="284947" cy="597387"/>
                <a:chOff x="6915505" y="1193063"/>
                <a:chExt cx="284947" cy="597387"/>
              </a:xfrm>
            </p:grpSpPr>
            <p:sp>
              <p:nvSpPr>
                <p:cNvPr id="5462" name="Google Shape;5462;p71"/>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63" name="Google Shape;5463;p71"/>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464" name="Google Shape;5464;p71"/>
              <p:cNvGrpSpPr/>
              <p:nvPr/>
            </p:nvGrpSpPr>
            <p:grpSpPr>
              <a:xfrm>
                <a:off x="6738300" y="1684725"/>
                <a:ext cx="230066" cy="215971"/>
                <a:chOff x="6738300" y="1684725"/>
                <a:chExt cx="230066" cy="215971"/>
              </a:xfrm>
            </p:grpSpPr>
            <p:sp>
              <p:nvSpPr>
                <p:cNvPr id="5465" name="Google Shape;5465;p71"/>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1"/>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70"/>
        <p:cNvGrpSpPr/>
        <p:nvPr/>
      </p:nvGrpSpPr>
      <p:grpSpPr>
        <a:xfrm>
          <a:off x="0" y="0"/>
          <a:ext cx="0" cy="0"/>
          <a:chOff x="0" y="0"/>
          <a:chExt cx="0" cy="0"/>
        </a:xfrm>
      </p:grpSpPr>
      <p:sp>
        <p:nvSpPr>
          <p:cNvPr id="5471" name="Google Shape;5471;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...and our </a:t>
            </a:r>
            <a:r>
              <a:rPr lang="es">
                <a:latin typeface="Arial"/>
                <a:ea typeface="Arial"/>
                <a:cs typeface="Arial"/>
                <a:sym typeface="Arial"/>
              </a:rPr>
              <a:t>sets </a:t>
            </a:r>
            <a:r>
              <a:rPr lang="e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72" name="Google Shape;5472;p72"/>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a:solidFill>
                  <a:srgbClr val="FFFFFF"/>
                </a:solidFill>
                <a:latin typeface="Arial"/>
                <a:ea typeface="Arial"/>
                <a:cs typeface="Arial"/>
                <a:sym typeface="Arial"/>
              </a:rPr>
              <a:t>You can</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resize</a:t>
            </a:r>
            <a:r>
              <a:rPr lang="es">
                <a:solidFill>
                  <a:srgbClr val="435D74"/>
                </a:solidFill>
                <a:latin typeface="Arial"/>
                <a:ea typeface="Arial"/>
                <a:cs typeface="Arial"/>
                <a:sym typeface="Arial"/>
              </a:rPr>
              <a:t> </a:t>
            </a:r>
            <a:r>
              <a:rPr lang="es">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You can </a:t>
            </a:r>
            <a:r>
              <a:rPr lang="es">
                <a:solidFill>
                  <a:srgbClr val="869FB2"/>
                </a:solidFill>
                <a:latin typeface="Arial"/>
                <a:ea typeface="Arial"/>
                <a:cs typeface="Arial"/>
                <a:sym typeface="Arial"/>
              </a:rPr>
              <a:t>change the stroke and fill color</a:t>
            </a:r>
            <a:r>
              <a:rPr lang="es">
                <a:solidFill>
                  <a:srgbClr val="FFFFFF"/>
                </a:solidFill>
                <a:latin typeface="Arial"/>
                <a:ea typeface="Arial"/>
                <a:cs typeface="Arial"/>
                <a:sym typeface="Arial"/>
              </a:rPr>
              <a:t>; just select the icon and click on the</a:t>
            </a:r>
            <a:r>
              <a:rPr lang="es">
                <a:solidFill>
                  <a:srgbClr val="435D74"/>
                </a:solidFill>
                <a:latin typeface="Arial"/>
                <a:ea typeface="Arial"/>
                <a:cs typeface="Arial"/>
                <a:sym typeface="Arial"/>
              </a:rPr>
              <a:t> </a:t>
            </a:r>
            <a:r>
              <a:rPr lang="es">
                <a:solidFill>
                  <a:srgbClr val="869FB2"/>
                </a:solidFill>
                <a:latin typeface="Arial"/>
                <a:ea typeface="Arial"/>
                <a:cs typeface="Arial"/>
                <a:sym typeface="Arial"/>
              </a:rPr>
              <a:t>paint bucket/pen</a:t>
            </a:r>
            <a:r>
              <a:rPr lang="e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s">
                <a:solidFill>
                  <a:srgbClr val="FFFFFF"/>
                </a:solidFill>
                <a:latin typeface="Arial"/>
                <a:ea typeface="Arial"/>
                <a:cs typeface="Arial"/>
                <a:sym typeface="Arial"/>
              </a:rPr>
              <a:t>In Google Slides, you can also use </a:t>
            </a:r>
            <a:r>
              <a:rPr lang="es">
                <a:solidFill>
                  <a:srgbClr val="869FB2"/>
                </a:solidFill>
                <a:uFill>
                  <a:noFill/>
                </a:uFill>
                <a:latin typeface="Arial"/>
                <a:ea typeface="Arial"/>
                <a:cs typeface="Arial"/>
                <a:sym typeface="Arial"/>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Flaticon’s extension</a:t>
            </a:r>
            <a:r>
              <a:rPr lang="es">
                <a:solidFill>
                  <a:srgbClr val="FFFFFF"/>
                </a:solidFill>
                <a:latin typeface="Arial"/>
                <a:ea typeface="Arial"/>
                <a:cs typeface="Arial"/>
                <a:sym typeface="Arial"/>
              </a:rPr>
              <a:t>, allowing you to customize and add even more icons.</a:t>
            </a:r>
            <a:r>
              <a:rPr lang="es">
                <a:solidFill>
                  <a:srgbClr val="435D74"/>
                </a:solidFill>
                <a:latin typeface="Arial"/>
                <a:ea typeface="Arial"/>
                <a:cs typeface="Arial"/>
                <a:sym typeface="Arial"/>
              </a:rPr>
              <a:t/>
            </a:r>
            <a:br>
              <a:rPr lang="e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73" name="Google Shape;5473;p72"/>
          <p:cNvGrpSpPr/>
          <p:nvPr/>
        </p:nvGrpSpPr>
        <p:grpSpPr>
          <a:xfrm>
            <a:off x="829359" y="2307635"/>
            <a:ext cx="339235" cy="298186"/>
            <a:chOff x="898875" y="244725"/>
            <a:chExt cx="481800" cy="423500"/>
          </a:xfrm>
        </p:grpSpPr>
        <p:sp>
          <p:nvSpPr>
            <p:cNvPr id="5474" name="Google Shape;5474;p72"/>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5" name="Google Shape;5475;p72"/>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6" name="Google Shape;5476;p72"/>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7" name="Google Shape;5477;p72"/>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8" name="Google Shape;5478;p72"/>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79" name="Google Shape;5479;p72"/>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0" name="Google Shape;5480;p72"/>
          <p:cNvGrpSpPr/>
          <p:nvPr/>
        </p:nvGrpSpPr>
        <p:grpSpPr>
          <a:xfrm>
            <a:off x="1267741" y="2287103"/>
            <a:ext cx="298169" cy="339253"/>
            <a:chOff x="1529350" y="258825"/>
            <a:chExt cx="423475" cy="481825"/>
          </a:xfrm>
        </p:grpSpPr>
        <p:sp>
          <p:nvSpPr>
            <p:cNvPr id="5481" name="Google Shape;5481;p72"/>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2" name="Google Shape;5482;p72"/>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3" name="Google Shape;5483;p72"/>
          <p:cNvGrpSpPr/>
          <p:nvPr/>
        </p:nvGrpSpPr>
        <p:grpSpPr>
          <a:xfrm>
            <a:off x="1660716" y="2367273"/>
            <a:ext cx="340890" cy="178912"/>
            <a:chOff x="2084325" y="363300"/>
            <a:chExt cx="484150" cy="254100"/>
          </a:xfrm>
        </p:grpSpPr>
        <p:sp>
          <p:nvSpPr>
            <p:cNvPr id="5484" name="Google Shape;5484;p72"/>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5" name="Google Shape;5485;p72"/>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6" name="Google Shape;5486;p72"/>
          <p:cNvGrpSpPr/>
          <p:nvPr/>
        </p:nvGrpSpPr>
        <p:grpSpPr>
          <a:xfrm>
            <a:off x="2110011" y="2287102"/>
            <a:ext cx="298169" cy="339253"/>
            <a:chOff x="2707500" y="249400"/>
            <a:chExt cx="423475" cy="481825"/>
          </a:xfrm>
        </p:grpSpPr>
        <p:sp>
          <p:nvSpPr>
            <p:cNvPr id="5487" name="Google Shape;5487;p72"/>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88" name="Google Shape;5488;p72"/>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89" name="Google Shape;5489;p72"/>
          <p:cNvGrpSpPr/>
          <p:nvPr/>
        </p:nvGrpSpPr>
        <p:grpSpPr>
          <a:xfrm>
            <a:off x="2523626" y="2287428"/>
            <a:ext cx="305386" cy="338602"/>
            <a:chOff x="3300325" y="249875"/>
            <a:chExt cx="433725" cy="480900"/>
          </a:xfrm>
        </p:grpSpPr>
        <p:sp>
          <p:nvSpPr>
            <p:cNvPr id="5490" name="Google Shape;5490;p72"/>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1" name="Google Shape;5491;p72"/>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2" name="Google Shape;5492;p72"/>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3" name="Google Shape;5493;p72"/>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4" name="Google Shape;5494;p72"/>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5" name="Google Shape;5495;p72"/>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496" name="Google Shape;5496;p72"/>
          <p:cNvGrpSpPr/>
          <p:nvPr/>
        </p:nvGrpSpPr>
        <p:grpSpPr>
          <a:xfrm>
            <a:off x="2912712" y="2287349"/>
            <a:ext cx="352349" cy="338760"/>
            <a:chOff x="3854700" y="249750"/>
            <a:chExt cx="500425" cy="481125"/>
          </a:xfrm>
        </p:grpSpPr>
        <p:sp>
          <p:nvSpPr>
            <p:cNvPr id="5497" name="Google Shape;5497;p72"/>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8" name="Google Shape;5498;p72"/>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499" name="Google Shape;5499;p72"/>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0" name="Google Shape;5500;p72"/>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1" name="Google Shape;5501;p72"/>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2" name="Google Shape;5502;p72"/>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3" name="Google Shape;5503;p72"/>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4" name="Google Shape;5504;p72"/>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5" name="Google Shape;5505;p72"/>
          <p:cNvGrpSpPr/>
          <p:nvPr/>
        </p:nvGrpSpPr>
        <p:grpSpPr>
          <a:xfrm>
            <a:off x="3330701" y="2287349"/>
            <a:ext cx="352349" cy="338760"/>
            <a:chOff x="4447550" y="249750"/>
            <a:chExt cx="500425" cy="481125"/>
          </a:xfrm>
        </p:grpSpPr>
        <p:sp>
          <p:nvSpPr>
            <p:cNvPr id="5506" name="Google Shape;5506;p72"/>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07" name="Google Shape;5507;p72"/>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08" name="Google Shape;5508;p72"/>
          <p:cNvGrpSpPr/>
          <p:nvPr/>
        </p:nvGrpSpPr>
        <p:grpSpPr>
          <a:xfrm>
            <a:off x="3759902" y="2287102"/>
            <a:ext cx="339253" cy="339253"/>
            <a:chOff x="5049725" y="249400"/>
            <a:chExt cx="481825" cy="481825"/>
          </a:xfrm>
        </p:grpSpPr>
        <p:sp>
          <p:nvSpPr>
            <p:cNvPr id="5509" name="Google Shape;5509;p72"/>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0" name="Google Shape;5510;p72"/>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1" name="Google Shape;5511;p72"/>
          <p:cNvGrpSpPr/>
          <p:nvPr/>
        </p:nvGrpSpPr>
        <p:grpSpPr>
          <a:xfrm>
            <a:off x="4173843" y="2287102"/>
            <a:ext cx="339253" cy="339253"/>
            <a:chOff x="5660400" y="238125"/>
            <a:chExt cx="481825" cy="481825"/>
          </a:xfrm>
        </p:grpSpPr>
        <p:sp>
          <p:nvSpPr>
            <p:cNvPr id="5512" name="Google Shape;5512;p72"/>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3" name="Google Shape;5513;p72"/>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14" name="Google Shape;5514;p72"/>
          <p:cNvGrpSpPr/>
          <p:nvPr/>
        </p:nvGrpSpPr>
        <p:grpSpPr>
          <a:xfrm>
            <a:off x="4590529" y="2287102"/>
            <a:ext cx="339253" cy="339253"/>
            <a:chOff x="6235400" y="249400"/>
            <a:chExt cx="481825" cy="481825"/>
          </a:xfrm>
        </p:grpSpPr>
        <p:sp>
          <p:nvSpPr>
            <p:cNvPr id="5515" name="Google Shape;5515;p72"/>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6" name="Google Shape;5516;p72"/>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7" name="Google Shape;5517;p72"/>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8" name="Google Shape;5518;p72"/>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19" name="Google Shape;5519;p72"/>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20" name="Google Shape;5520;p72"/>
          <p:cNvGrpSpPr/>
          <p:nvPr/>
        </p:nvGrpSpPr>
        <p:grpSpPr>
          <a:xfrm>
            <a:off x="828875" y="2731810"/>
            <a:ext cx="340204" cy="298116"/>
            <a:chOff x="899850" y="871450"/>
            <a:chExt cx="483175" cy="423400"/>
          </a:xfrm>
        </p:grpSpPr>
        <p:sp>
          <p:nvSpPr>
            <p:cNvPr id="5521" name="Google Shape;5521;p72"/>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2" name="Google Shape;5522;p72"/>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3" name="Google Shape;5523;p72"/>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4" name="Google Shape;5524;p72"/>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25" name="Google Shape;5525;p72"/>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26" name="Google Shape;5526;p72"/>
          <p:cNvGrpSpPr/>
          <p:nvPr/>
        </p:nvGrpSpPr>
        <p:grpSpPr>
          <a:xfrm>
            <a:off x="1660875" y="2711232"/>
            <a:ext cx="340573" cy="339271"/>
            <a:chOff x="2085450" y="842250"/>
            <a:chExt cx="483700" cy="481850"/>
          </a:xfrm>
        </p:grpSpPr>
        <p:sp>
          <p:nvSpPr>
            <p:cNvPr id="5527" name="Google Shape;5527;p72"/>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8" name="Google Shape;5528;p72"/>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29" name="Google Shape;5529;p72"/>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0" name="Google Shape;5530;p72"/>
          <p:cNvGrpSpPr/>
          <p:nvPr/>
        </p:nvGrpSpPr>
        <p:grpSpPr>
          <a:xfrm>
            <a:off x="2089443" y="2711241"/>
            <a:ext cx="339306" cy="339253"/>
            <a:chOff x="2685825" y="840375"/>
            <a:chExt cx="481900" cy="481825"/>
          </a:xfrm>
        </p:grpSpPr>
        <p:sp>
          <p:nvSpPr>
            <p:cNvPr id="5531" name="Google Shape;5531;p72"/>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2" name="Google Shape;5532;p72"/>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33" name="Google Shape;5533;p72"/>
          <p:cNvGrpSpPr/>
          <p:nvPr/>
        </p:nvGrpSpPr>
        <p:grpSpPr>
          <a:xfrm>
            <a:off x="2501104" y="2710924"/>
            <a:ext cx="350431" cy="339887"/>
            <a:chOff x="3270675" y="841800"/>
            <a:chExt cx="497700" cy="482725"/>
          </a:xfrm>
        </p:grpSpPr>
        <p:sp>
          <p:nvSpPr>
            <p:cNvPr id="5534" name="Google Shape;5534;p72"/>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5" name="Google Shape;5535;p72"/>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36" name="Google Shape;5536;p72"/>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537" name="Google Shape;5537;p72"/>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538" name="Google Shape;5538;p72"/>
          <p:cNvGrpSpPr/>
          <p:nvPr/>
        </p:nvGrpSpPr>
        <p:grpSpPr>
          <a:xfrm>
            <a:off x="3337249" y="2731783"/>
            <a:ext cx="339253" cy="298169"/>
            <a:chOff x="4467200" y="877100"/>
            <a:chExt cx="481825" cy="423475"/>
          </a:xfrm>
        </p:grpSpPr>
        <p:sp>
          <p:nvSpPr>
            <p:cNvPr id="5539" name="Google Shape;5539;p72"/>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0" name="Google Shape;5540;p72"/>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1" name="Google Shape;5541;p72"/>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2" name="Google Shape;5542;p72"/>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3" name="Google Shape;5543;p72"/>
          <p:cNvGrpSpPr/>
          <p:nvPr/>
        </p:nvGrpSpPr>
        <p:grpSpPr>
          <a:xfrm>
            <a:off x="3752140" y="2711232"/>
            <a:ext cx="354778" cy="339271"/>
            <a:chOff x="5045500" y="842250"/>
            <a:chExt cx="503875" cy="481850"/>
          </a:xfrm>
        </p:grpSpPr>
        <p:sp>
          <p:nvSpPr>
            <p:cNvPr id="5544" name="Google Shape;5544;p72"/>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5" name="Google Shape;5545;p72"/>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46" name="Google Shape;5546;p72"/>
          <p:cNvGrpSpPr/>
          <p:nvPr/>
        </p:nvGrpSpPr>
        <p:grpSpPr>
          <a:xfrm>
            <a:off x="4174987" y="2737451"/>
            <a:ext cx="336965" cy="286833"/>
            <a:chOff x="5645200" y="879425"/>
            <a:chExt cx="478575" cy="407375"/>
          </a:xfrm>
        </p:grpSpPr>
        <p:sp>
          <p:nvSpPr>
            <p:cNvPr id="5547" name="Google Shape;5547;p72"/>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8" name="Google Shape;5548;p72"/>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49" name="Google Shape;5549;p72"/>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0" name="Google Shape;5550;p72"/>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1" name="Google Shape;5551;p72"/>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2" name="Google Shape;5552;p72"/>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53" name="Google Shape;5553;p72"/>
          <p:cNvGrpSpPr/>
          <p:nvPr/>
        </p:nvGrpSpPr>
        <p:grpSpPr>
          <a:xfrm>
            <a:off x="4611062" y="2711241"/>
            <a:ext cx="298186" cy="339253"/>
            <a:chOff x="6264525" y="842250"/>
            <a:chExt cx="423500" cy="481825"/>
          </a:xfrm>
        </p:grpSpPr>
        <p:sp>
          <p:nvSpPr>
            <p:cNvPr id="5554" name="Google Shape;5554;p72"/>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5" name="Google Shape;5555;p72"/>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6" name="Google Shape;5556;p72"/>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7" name="Google Shape;5557;p72"/>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8" name="Google Shape;5558;p72"/>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59" name="Google Shape;5559;p72"/>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0" name="Google Shape;5560;p72"/>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1" name="Google Shape;5561;p72"/>
          <p:cNvGrpSpPr/>
          <p:nvPr/>
        </p:nvGrpSpPr>
        <p:grpSpPr>
          <a:xfrm>
            <a:off x="829350" y="3125895"/>
            <a:ext cx="339253" cy="339253"/>
            <a:chOff x="900750" y="1436075"/>
            <a:chExt cx="481825" cy="481825"/>
          </a:xfrm>
        </p:grpSpPr>
        <p:sp>
          <p:nvSpPr>
            <p:cNvPr id="5562" name="Google Shape;5562;p72"/>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3" name="Google Shape;5563;p72"/>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4" name="Google Shape;5564;p72"/>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5" name="Google Shape;5565;p72"/>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6" name="Google Shape;5566;p72"/>
          <p:cNvGrpSpPr/>
          <p:nvPr/>
        </p:nvGrpSpPr>
        <p:grpSpPr>
          <a:xfrm>
            <a:off x="1247198" y="3186183"/>
            <a:ext cx="339253" cy="218676"/>
            <a:chOff x="1492675" y="1520750"/>
            <a:chExt cx="481825" cy="310575"/>
          </a:xfrm>
        </p:grpSpPr>
        <p:sp>
          <p:nvSpPr>
            <p:cNvPr id="5567" name="Google Shape;5567;p72"/>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68" name="Google Shape;5568;p72"/>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69" name="Google Shape;5569;p72"/>
          <p:cNvGrpSpPr/>
          <p:nvPr/>
        </p:nvGrpSpPr>
        <p:grpSpPr>
          <a:xfrm>
            <a:off x="1654995" y="3125877"/>
            <a:ext cx="352332" cy="339288"/>
            <a:chOff x="2071000" y="1435025"/>
            <a:chExt cx="500400" cy="481875"/>
          </a:xfrm>
        </p:grpSpPr>
        <p:sp>
          <p:nvSpPr>
            <p:cNvPr id="5570" name="Google Shape;5570;p72"/>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1" name="Google Shape;5571;p72"/>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2" name="Google Shape;5572;p72"/>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3" name="Google Shape;5573;p72"/>
          <p:cNvGrpSpPr/>
          <p:nvPr/>
        </p:nvGrpSpPr>
        <p:grpSpPr>
          <a:xfrm>
            <a:off x="2083159" y="3146709"/>
            <a:ext cx="351874" cy="297623"/>
            <a:chOff x="2678350" y="1464650"/>
            <a:chExt cx="499750" cy="422700"/>
          </a:xfrm>
        </p:grpSpPr>
        <p:sp>
          <p:nvSpPr>
            <p:cNvPr id="5574" name="Google Shape;5574;p72"/>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5" name="Google Shape;5575;p72"/>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6" name="Google Shape;5576;p72"/>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77" name="Google Shape;5577;p72"/>
          <p:cNvGrpSpPr/>
          <p:nvPr/>
        </p:nvGrpSpPr>
        <p:grpSpPr>
          <a:xfrm>
            <a:off x="2506692" y="3125895"/>
            <a:ext cx="339253" cy="339253"/>
            <a:chOff x="3271200" y="1435075"/>
            <a:chExt cx="481825" cy="481825"/>
          </a:xfrm>
        </p:grpSpPr>
        <p:sp>
          <p:nvSpPr>
            <p:cNvPr id="5578" name="Google Shape;5578;p72"/>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79" name="Google Shape;5579;p72"/>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0" name="Google Shape;5580;p72"/>
          <p:cNvGrpSpPr/>
          <p:nvPr/>
        </p:nvGrpSpPr>
        <p:grpSpPr>
          <a:xfrm>
            <a:off x="2917165" y="3125877"/>
            <a:ext cx="343442" cy="339288"/>
            <a:chOff x="3858100" y="1435075"/>
            <a:chExt cx="487775" cy="481875"/>
          </a:xfrm>
        </p:grpSpPr>
        <p:sp>
          <p:nvSpPr>
            <p:cNvPr id="5581" name="Google Shape;5581;p72"/>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2" name="Google Shape;5582;p72"/>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3" name="Google Shape;5583;p72"/>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4" name="Google Shape;5584;p72"/>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5" name="Google Shape;5585;p72"/>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586" name="Google Shape;5586;p72"/>
          <p:cNvGrpSpPr/>
          <p:nvPr/>
        </p:nvGrpSpPr>
        <p:grpSpPr>
          <a:xfrm>
            <a:off x="3337249" y="3125895"/>
            <a:ext cx="339253" cy="339253"/>
            <a:chOff x="4456875" y="1435075"/>
            <a:chExt cx="481825" cy="481825"/>
          </a:xfrm>
        </p:grpSpPr>
        <p:sp>
          <p:nvSpPr>
            <p:cNvPr id="5587" name="Google Shape;5587;p72"/>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8" name="Google Shape;5588;p72"/>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89" name="Google Shape;5589;p72"/>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0" name="Google Shape;5590;p72"/>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1" name="Google Shape;5591;p72"/>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2" name="Google Shape;5592;p72"/>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3" name="Google Shape;5593;p72"/>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4" name="Google Shape;5594;p72"/>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5" name="Google Shape;5595;p72"/>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6" name="Google Shape;5596;p72"/>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7" name="Google Shape;5597;p72"/>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8" name="Google Shape;5598;p72"/>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599" name="Google Shape;5599;p72"/>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0" name="Google Shape;5600;p72"/>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1" name="Google Shape;5601;p72"/>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2" name="Google Shape;5602;p72"/>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3" name="Google Shape;5603;p72"/>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4" name="Google Shape;5604;p72"/>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5" name="Google Shape;5605;p72"/>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06" name="Google Shape;5606;p72"/>
          <p:cNvGrpSpPr/>
          <p:nvPr/>
        </p:nvGrpSpPr>
        <p:grpSpPr>
          <a:xfrm>
            <a:off x="3758239" y="3125886"/>
            <a:ext cx="342580" cy="339271"/>
            <a:chOff x="5049725" y="1435050"/>
            <a:chExt cx="486550" cy="481850"/>
          </a:xfrm>
        </p:grpSpPr>
        <p:sp>
          <p:nvSpPr>
            <p:cNvPr id="5607" name="Google Shape;5607;p72"/>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8" name="Google Shape;5608;p72"/>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09" name="Google Shape;5609;p72"/>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0" name="Google Shape;5610;p72"/>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1" name="Google Shape;5611;p72"/>
          <p:cNvGrpSpPr/>
          <p:nvPr/>
        </p:nvGrpSpPr>
        <p:grpSpPr>
          <a:xfrm>
            <a:off x="4173790" y="3125895"/>
            <a:ext cx="339359" cy="339253"/>
            <a:chOff x="5642475" y="1435075"/>
            <a:chExt cx="481975" cy="481825"/>
          </a:xfrm>
        </p:grpSpPr>
        <p:sp>
          <p:nvSpPr>
            <p:cNvPr id="5612" name="Google Shape;5612;p72"/>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3" name="Google Shape;5613;p72"/>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4" name="Google Shape;5614;p72"/>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15" name="Google Shape;5615;p72"/>
          <p:cNvGrpSpPr/>
          <p:nvPr/>
        </p:nvGrpSpPr>
        <p:grpSpPr>
          <a:xfrm>
            <a:off x="4588276" y="3125886"/>
            <a:ext cx="343759" cy="339271"/>
            <a:chOff x="6232000" y="1435050"/>
            <a:chExt cx="488225" cy="481850"/>
          </a:xfrm>
        </p:grpSpPr>
        <p:sp>
          <p:nvSpPr>
            <p:cNvPr id="5616" name="Google Shape;5616;p72"/>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7" name="Google Shape;5617;p72"/>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8" name="Google Shape;5618;p72"/>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19" name="Google Shape;5619;p72"/>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0" name="Google Shape;5620;p72"/>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1" name="Google Shape;5621;p72"/>
          <p:cNvGrpSpPr/>
          <p:nvPr/>
        </p:nvGrpSpPr>
        <p:grpSpPr>
          <a:xfrm>
            <a:off x="849012" y="3539545"/>
            <a:ext cx="299929" cy="337792"/>
            <a:chOff x="924450" y="2028975"/>
            <a:chExt cx="425975" cy="479750"/>
          </a:xfrm>
        </p:grpSpPr>
        <p:sp>
          <p:nvSpPr>
            <p:cNvPr id="5622" name="Google Shape;5622;p72"/>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3" name="Google Shape;5623;p72"/>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4" name="Google Shape;5624;p72"/>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5" name="Google Shape;5625;p72"/>
          <p:cNvGrpSpPr/>
          <p:nvPr/>
        </p:nvGrpSpPr>
        <p:grpSpPr>
          <a:xfrm>
            <a:off x="1661509" y="3559347"/>
            <a:ext cx="339306" cy="298186"/>
            <a:chOff x="2085450" y="2057100"/>
            <a:chExt cx="481900" cy="423500"/>
          </a:xfrm>
        </p:grpSpPr>
        <p:sp>
          <p:nvSpPr>
            <p:cNvPr id="5626" name="Google Shape;5626;p72"/>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7" name="Google Shape;5627;p72"/>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28" name="Google Shape;5628;p72"/>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29" name="Google Shape;5629;p72"/>
          <p:cNvGrpSpPr/>
          <p:nvPr/>
        </p:nvGrpSpPr>
        <p:grpSpPr>
          <a:xfrm>
            <a:off x="2089442" y="3582592"/>
            <a:ext cx="339306" cy="251698"/>
            <a:chOff x="2678275" y="2090100"/>
            <a:chExt cx="481900" cy="357475"/>
          </a:xfrm>
        </p:grpSpPr>
        <p:sp>
          <p:nvSpPr>
            <p:cNvPr id="5630" name="Google Shape;5630;p72"/>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1" name="Google Shape;5631;p72"/>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2" name="Google Shape;5632;p72"/>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3" name="Google Shape;5633;p72"/>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4" name="Google Shape;5634;p72"/>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35" name="Google Shape;5635;p72"/>
          <p:cNvGrpSpPr/>
          <p:nvPr/>
        </p:nvGrpSpPr>
        <p:grpSpPr>
          <a:xfrm>
            <a:off x="2566646" y="3594790"/>
            <a:ext cx="219345" cy="227301"/>
            <a:chOff x="3357325" y="2093500"/>
            <a:chExt cx="311525" cy="322825"/>
          </a:xfrm>
        </p:grpSpPr>
        <p:sp>
          <p:nvSpPr>
            <p:cNvPr id="5636" name="Google Shape;5636;p72"/>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7" name="Google Shape;5637;p72"/>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38" name="Google Shape;5638;p72"/>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39" name="Google Shape;5639;p72"/>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40" name="Google Shape;5640;p72"/>
          <p:cNvGrpSpPr/>
          <p:nvPr/>
        </p:nvGrpSpPr>
        <p:grpSpPr>
          <a:xfrm>
            <a:off x="3360836" y="3538814"/>
            <a:ext cx="292078" cy="339253"/>
            <a:chOff x="4492800" y="2027925"/>
            <a:chExt cx="414825" cy="481825"/>
          </a:xfrm>
        </p:grpSpPr>
        <p:sp>
          <p:nvSpPr>
            <p:cNvPr id="5641" name="Google Shape;5641;p72"/>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2" name="Google Shape;5642;p72"/>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43" name="Google Shape;5643;p72"/>
          <p:cNvGrpSpPr/>
          <p:nvPr/>
        </p:nvGrpSpPr>
        <p:grpSpPr>
          <a:xfrm>
            <a:off x="3759928" y="3538805"/>
            <a:ext cx="339200" cy="339271"/>
            <a:chOff x="5049725" y="2027900"/>
            <a:chExt cx="481750" cy="481850"/>
          </a:xfrm>
        </p:grpSpPr>
        <p:sp>
          <p:nvSpPr>
            <p:cNvPr id="5644" name="Google Shape;5644;p72"/>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5" name="Google Shape;5645;p72"/>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6" name="Google Shape;5646;p72"/>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7" name="Google Shape;5647;p72"/>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8" name="Google Shape;5648;p72"/>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49" name="Google Shape;5649;p72"/>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0" name="Google Shape;5650;p72"/>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1" name="Google Shape;5651;p72"/>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2" name="Google Shape;5652;p72"/>
          <p:cNvGrpSpPr/>
          <p:nvPr/>
        </p:nvGrpSpPr>
        <p:grpSpPr>
          <a:xfrm>
            <a:off x="4233524" y="3538893"/>
            <a:ext cx="219890" cy="339095"/>
            <a:chOff x="5726350" y="2028150"/>
            <a:chExt cx="312300" cy="481600"/>
          </a:xfrm>
        </p:grpSpPr>
        <p:sp>
          <p:nvSpPr>
            <p:cNvPr id="5653" name="Google Shape;5653;p72"/>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4" name="Google Shape;5654;p72"/>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5" name="Google Shape;5655;p72"/>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6" name="Google Shape;5656;p72"/>
          <p:cNvGrpSpPr/>
          <p:nvPr/>
        </p:nvGrpSpPr>
        <p:grpSpPr>
          <a:xfrm>
            <a:off x="4593715" y="3542000"/>
            <a:ext cx="332881" cy="332881"/>
            <a:chOff x="6239925" y="2032450"/>
            <a:chExt cx="472775" cy="472775"/>
          </a:xfrm>
        </p:grpSpPr>
        <p:sp>
          <p:nvSpPr>
            <p:cNvPr id="5657" name="Google Shape;5657;p72"/>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58" name="Google Shape;5658;p72"/>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59" name="Google Shape;5659;p72"/>
          <p:cNvGrpSpPr/>
          <p:nvPr/>
        </p:nvGrpSpPr>
        <p:grpSpPr>
          <a:xfrm>
            <a:off x="5042807" y="2364092"/>
            <a:ext cx="334641" cy="185425"/>
            <a:chOff x="903075" y="2730000"/>
            <a:chExt cx="475275" cy="263350"/>
          </a:xfrm>
        </p:grpSpPr>
        <p:sp>
          <p:nvSpPr>
            <p:cNvPr id="5660" name="Google Shape;5660;p72"/>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1" name="Google Shape;5661;p72"/>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2" name="Google Shape;5662;p72"/>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3" name="Google Shape;5663;p72"/>
          <p:cNvGrpSpPr/>
          <p:nvPr/>
        </p:nvGrpSpPr>
        <p:grpSpPr>
          <a:xfrm>
            <a:off x="1247198" y="3538814"/>
            <a:ext cx="339253" cy="339253"/>
            <a:chOff x="1492675" y="2027925"/>
            <a:chExt cx="481825" cy="481825"/>
          </a:xfrm>
        </p:grpSpPr>
        <p:sp>
          <p:nvSpPr>
            <p:cNvPr id="5664" name="Google Shape;5664;p72"/>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5" name="Google Shape;5665;p72"/>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6" name="Google Shape;5666;p72"/>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7" name="Google Shape;5667;p72"/>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68" name="Google Shape;5668;p72"/>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69" name="Google Shape;5669;p72"/>
          <p:cNvGrpSpPr/>
          <p:nvPr/>
        </p:nvGrpSpPr>
        <p:grpSpPr>
          <a:xfrm>
            <a:off x="5473575" y="2287178"/>
            <a:ext cx="339253" cy="339253"/>
            <a:chOff x="1492675" y="2620775"/>
            <a:chExt cx="481825" cy="481825"/>
          </a:xfrm>
        </p:grpSpPr>
        <p:sp>
          <p:nvSpPr>
            <p:cNvPr id="5670" name="Google Shape;5670;p72"/>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1" name="Google Shape;5671;p72"/>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672" name="Google Shape;5672;p72"/>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673" name="Google Shape;5673;p72"/>
          <p:cNvGrpSpPr/>
          <p:nvPr/>
        </p:nvGrpSpPr>
        <p:grpSpPr>
          <a:xfrm>
            <a:off x="6297328" y="2303161"/>
            <a:ext cx="333585" cy="307287"/>
            <a:chOff x="2682350" y="2643425"/>
            <a:chExt cx="473775" cy="436425"/>
          </a:xfrm>
        </p:grpSpPr>
        <p:sp>
          <p:nvSpPr>
            <p:cNvPr id="5674" name="Google Shape;5674;p72"/>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5" name="Google Shape;5675;p72"/>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6" name="Google Shape;5676;p72"/>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7" name="Google Shape;5677;p72"/>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8" name="Google Shape;5678;p72"/>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79" name="Google Shape;5679;p72"/>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0" name="Google Shape;5680;p72"/>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1" name="Google Shape;5681;p72"/>
          <p:cNvGrpSpPr/>
          <p:nvPr/>
        </p:nvGrpSpPr>
        <p:grpSpPr>
          <a:xfrm>
            <a:off x="6762818" y="2287178"/>
            <a:ext cx="238531" cy="339253"/>
            <a:chOff x="3342725" y="2620775"/>
            <a:chExt cx="338775" cy="481825"/>
          </a:xfrm>
        </p:grpSpPr>
        <p:sp>
          <p:nvSpPr>
            <p:cNvPr id="5682" name="Google Shape;5682;p72"/>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3" name="Google Shape;5683;p72"/>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4" name="Google Shape;5684;p72"/>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85" name="Google Shape;5685;p72"/>
          <p:cNvGrpSpPr/>
          <p:nvPr/>
        </p:nvGrpSpPr>
        <p:grpSpPr>
          <a:xfrm>
            <a:off x="7156568" y="2287178"/>
            <a:ext cx="278296" cy="339253"/>
            <a:chOff x="3907325" y="2620775"/>
            <a:chExt cx="395250" cy="481825"/>
          </a:xfrm>
        </p:grpSpPr>
        <p:sp>
          <p:nvSpPr>
            <p:cNvPr id="5686" name="Google Shape;5686;p72"/>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7" name="Google Shape;5687;p72"/>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8" name="Google Shape;5688;p72"/>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89" name="Google Shape;5689;p72"/>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0" name="Google Shape;5690;p72"/>
          <p:cNvGrpSpPr/>
          <p:nvPr/>
        </p:nvGrpSpPr>
        <p:grpSpPr>
          <a:xfrm>
            <a:off x="7549755" y="2297783"/>
            <a:ext cx="339253" cy="318042"/>
            <a:chOff x="4456875" y="2635825"/>
            <a:chExt cx="481825" cy="451700"/>
          </a:xfrm>
        </p:grpSpPr>
        <p:sp>
          <p:nvSpPr>
            <p:cNvPr id="5691" name="Google Shape;5691;p72"/>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2" name="Google Shape;5692;p72"/>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3" name="Google Shape;5693;p72"/>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4" name="Google Shape;5694;p72"/>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5" name="Google Shape;5695;p72"/>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6" name="Google Shape;5696;p72"/>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697" name="Google Shape;5697;p72"/>
          <p:cNvGrpSpPr/>
          <p:nvPr/>
        </p:nvGrpSpPr>
        <p:grpSpPr>
          <a:xfrm>
            <a:off x="7974679" y="2297783"/>
            <a:ext cx="339253" cy="318042"/>
            <a:chOff x="5049725" y="2635825"/>
            <a:chExt cx="481825" cy="451700"/>
          </a:xfrm>
        </p:grpSpPr>
        <p:sp>
          <p:nvSpPr>
            <p:cNvPr id="5698" name="Google Shape;5698;p72"/>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699" name="Google Shape;5699;p72"/>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0" name="Google Shape;5700;p72"/>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1" name="Google Shape;5701;p72"/>
          <p:cNvGrpSpPr/>
          <p:nvPr/>
        </p:nvGrpSpPr>
        <p:grpSpPr>
          <a:xfrm>
            <a:off x="2375386" y="3952243"/>
            <a:ext cx="338566" cy="338373"/>
            <a:chOff x="5643000" y="2621375"/>
            <a:chExt cx="480850" cy="480575"/>
          </a:xfrm>
        </p:grpSpPr>
        <p:sp>
          <p:nvSpPr>
            <p:cNvPr id="5702" name="Google Shape;5702;p72"/>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3" name="Google Shape;5703;p72"/>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4" name="Google Shape;5704;p72"/>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5" name="Google Shape;5705;p72"/>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6" name="Google Shape;5706;p72"/>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7" name="Google Shape;5707;p72"/>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08" name="Google Shape;5708;p72"/>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09" name="Google Shape;5709;p72"/>
          <p:cNvGrpSpPr/>
          <p:nvPr/>
        </p:nvGrpSpPr>
        <p:grpSpPr>
          <a:xfrm>
            <a:off x="4192782" y="3951803"/>
            <a:ext cx="339359" cy="339253"/>
            <a:chOff x="6235250" y="2620775"/>
            <a:chExt cx="481975" cy="481825"/>
          </a:xfrm>
        </p:grpSpPr>
        <p:sp>
          <p:nvSpPr>
            <p:cNvPr id="5710" name="Google Shape;5710;p72"/>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1" name="Google Shape;5711;p72"/>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2" name="Google Shape;5712;p72"/>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3" name="Google Shape;5713;p72"/>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4" name="Google Shape;5714;p72"/>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15" name="Google Shape;5715;p72"/>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16" name="Google Shape;5716;p72"/>
          <p:cNvGrpSpPr/>
          <p:nvPr/>
        </p:nvGrpSpPr>
        <p:grpSpPr>
          <a:xfrm>
            <a:off x="5472652" y="2711317"/>
            <a:ext cx="341101" cy="339253"/>
            <a:chOff x="1535000" y="3223325"/>
            <a:chExt cx="484450" cy="481825"/>
          </a:xfrm>
        </p:grpSpPr>
        <p:sp>
          <p:nvSpPr>
            <p:cNvPr id="5717" name="Google Shape;5717;p72"/>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8" name="Google Shape;5718;p72"/>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19" name="Google Shape;5719;p72"/>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0" name="Google Shape;5720;p72"/>
          <p:cNvGrpSpPr/>
          <p:nvPr/>
        </p:nvGrpSpPr>
        <p:grpSpPr>
          <a:xfrm>
            <a:off x="5880219" y="2746618"/>
            <a:ext cx="339253" cy="268649"/>
            <a:chOff x="2085525" y="3263750"/>
            <a:chExt cx="481825" cy="381550"/>
          </a:xfrm>
        </p:grpSpPr>
        <p:sp>
          <p:nvSpPr>
            <p:cNvPr id="5721" name="Google Shape;5721;p72"/>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2" name="Google Shape;5722;p72"/>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23" name="Google Shape;5723;p72"/>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24" name="Google Shape;5724;p72"/>
          <p:cNvGrpSpPr/>
          <p:nvPr/>
        </p:nvGrpSpPr>
        <p:grpSpPr>
          <a:xfrm>
            <a:off x="6711982" y="2711308"/>
            <a:ext cx="340204" cy="339271"/>
            <a:chOff x="3270450" y="3213625"/>
            <a:chExt cx="483175" cy="481850"/>
          </a:xfrm>
        </p:grpSpPr>
        <p:sp>
          <p:nvSpPr>
            <p:cNvPr id="5725" name="Google Shape;5725;p72"/>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6" name="Google Shape;5726;p72"/>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27" name="Google Shape;5727;p72"/>
          <p:cNvGrpSpPr/>
          <p:nvPr/>
        </p:nvGrpSpPr>
        <p:grpSpPr>
          <a:xfrm>
            <a:off x="7211250" y="2711317"/>
            <a:ext cx="168931" cy="339253"/>
            <a:chOff x="3984950" y="3213600"/>
            <a:chExt cx="239925" cy="481825"/>
          </a:xfrm>
        </p:grpSpPr>
        <p:sp>
          <p:nvSpPr>
            <p:cNvPr id="5728" name="Google Shape;5728;p72"/>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29" name="Google Shape;5729;p72"/>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730" name="Google Shape;5730;p72"/>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1" name="Google Shape;5731;p72"/>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732" name="Google Shape;5732;p72"/>
          <p:cNvGrpSpPr/>
          <p:nvPr/>
        </p:nvGrpSpPr>
        <p:grpSpPr>
          <a:xfrm>
            <a:off x="1874281" y="3981487"/>
            <a:ext cx="355218" cy="279880"/>
            <a:chOff x="5629975" y="3255775"/>
            <a:chExt cx="504500" cy="397500"/>
          </a:xfrm>
        </p:grpSpPr>
        <p:sp>
          <p:nvSpPr>
            <p:cNvPr id="5733" name="Google Shape;5733;p72"/>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4" name="Google Shape;5734;p72"/>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5" name="Google Shape;5735;p72"/>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6" name="Google Shape;5736;p72"/>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37" name="Google Shape;5737;p72"/>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38" name="Google Shape;5738;p72"/>
          <p:cNvGrpSpPr/>
          <p:nvPr/>
        </p:nvGrpSpPr>
        <p:grpSpPr>
          <a:xfrm>
            <a:off x="3755839" y="3981593"/>
            <a:ext cx="340256" cy="279669"/>
            <a:chOff x="6234950" y="3255925"/>
            <a:chExt cx="483250" cy="397200"/>
          </a:xfrm>
        </p:grpSpPr>
        <p:sp>
          <p:nvSpPr>
            <p:cNvPr id="5739" name="Google Shape;5739;p72"/>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0" name="Google Shape;5740;p72"/>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1" name="Google Shape;5741;p72"/>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2" name="Google Shape;5742;p72"/>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3" name="Google Shape;5743;p72"/>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4" name="Google Shape;5744;p72"/>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45" name="Google Shape;5745;p72"/>
          <p:cNvGrpSpPr/>
          <p:nvPr/>
        </p:nvGrpSpPr>
        <p:grpSpPr>
          <a:xfrm>
            <a:off x="5051107" y="3125970"/>
            <a:ext cx="318042" cy="339253"/>
            <a:chOff x="914900" y="3806450"/>
            <a:chExt cx="451700" cy="481825"/>
          </a:xfrm>
        </p:grpSpPr>
        <p:sp>
          <p:nvSpPr>
            <p:cNvPr id="5746" name="Google Shape;5746;p72"/>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7" name="Google Shape;5747;p72"/>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8" name="Google Shape;5748;p72"/>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49" name="Google Shape;5749;p72"/>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0" name="Google Shape;5750;p72"/>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1" name="Google Shape;5751;p72"/>
          <p:cNvGrpSpPr/>
          <p:nvPr/>
        </p:nvGrpSpPr>
        <p:grpSpPr>
          <a:xfrm>
            <a:off x="5470028" y="3125785"/>
            <a:ext cx="346347" cy="339623"/>
            <a:chOff x="1490050" y="3805975"/>
            <a:chExt cx="491900" cy="482350"/>
          </a:xfrm>
        </p:grpSpPr>
        <p:sp>
          <p:nvSpPr>
            <p:cNvPr id="5752" name="Google Shape;5752;p72"/>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3" name="Google Shape;5753;p72"/>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4" name="Google Shape;5754;p72"/>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5" name="Google Shape;5755;p72"/>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6" name="Google Shape;5756;p72"/>
          <p:cNvGrpSpPr/>
          <p:nvPr/>
        </p:nvGrpSpPr>
        <p:grpSpPr>
          <a:xfrm>
            <a:off x="5893896" y="3125970"/>
            <a:ext cx="311899" cy="339253"/>
            <a:chOff x="2104275" y="3806450"/>
            <a:chExt cx="442975" cy="481825"/>
          </a:xfrm>
        </p:grpSpPr>
        <p:sp>
          <p:nvSpPr>
            <p:cNvPr id="5757" name="Google Shape;5757;p72"/>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58" name="Google Shape;5758;p72"/>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59" name="Google Shape;5759;p72"/>
          <p:cNvGrpSpPr/>
          <p:nvPr/>
        </p:nvGrpSpPr>
        <p:grpSpPr>
          <a:xfrm>
            <a:off x="6317413" y="3125970"/>
            <a:ext cx="293416" cy="339253"/>
            <a:chOff x="2710875" y="3806450"/>
            <a:chExt cx="416725" cy="481825"/>
          </a:xfrm>
        </p:grpSpPr>
        <p:sp>
          <p:nvSpPr>
            <p:cNvPr id="5760" name="Google Shape;5760;p72"/>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1" name="Google Shape;5761;p72"/>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2" name="Google Shape;5762;p72"/>
          <p:cNvGrpSpPr/>
          <p:nvPr/>
        </p:nvGrpSpPr>
        <p:grpSpPr>
          <a:xfrm>
            <a:off x="6712457" y="3166412"/>
            <a:ext cx="339253" cy="258369"/>
            <a:chOff x="3271200" y="3863875"/>
            <a:chExt cx="481825" cy="366950"/>
          </a:xfrm>
        </p:grpSpPr>
        <p:sp>
          <p:nvSpPr>
            <p:cNvPr id="5763" name="Google Shape;5763;p72"/>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4" name="Google Shape;5764;p72"/>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5" name="Google Shape;5765;p72"/>
          <p:cNvGrpSpPr/>
          <p:nvPr/>
        </p:nvGrpSpPr>
        <p:grpSpPr>
          <a:xfrm>
            <a:off x="7147952" y="3126199"/>
            <a:ext cx="295528" cy="338795"/>
            <a:chOff x="3895050" y="3806775"/>
            <a:chExt cx="419725" cy="481175"/>
          </a:xfrm>
        </p:grpSpPr>
        <p:sp>
          <p:nvSpPr>
            <p:cNvPr id="5766" name="Google Shape;5766;p72"/>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67" name="Google Shape;5767;p72"/>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68" name="Google Shape;5768;p72"/>
          <p:cNvGrpSpPr/>
          <p:nvPr/>
        </p:nvGrpSpPr>
        <p:grpSpPr>
          <a:xfrm>
            <a:off x="7551234" y="3125979"/>
            <a:ext cx="336296" cy="339235"/>
            <a:chOff x="4464775" y="3806475"/>
            <a:chExt cx="477625" cy="481800"/>
          </a:xfrm>
        </p:grpSpPr>
        <p:sp>
          <p:nvSpPr>
            <p:cNvPr id="5769" name="Google Shape;5769;p72"/>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0" name="Google Shape;5770;p72"/>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1" name="Google Shape;5771;p72"/>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2" name="Google Shape;5772;p72"/>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3" name="Google Shape;5773;p72"/>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4" name="Google Shape;5774;p72"/>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5" name="Google Shape;5775;p72"/>
          <p:cNvGrpSpPr/>
          <p:nvPr/>
        </p:nvGrpSpPr>
        <p:grpSpPr>
          <a:xfrm>
            <a:off x="7974679" y="3125970"/>
            <a:ext cx="339253" cy="339253"/>
            <a:chOff x="5049725" y="3806450"/>
            <a:chExt cx="481825" cy="481825"/>
          </a:xfrm>
        </p:grpSpPr>
        <p:sp>
          <p:nvSpPr>
            <p:cNvPr id="5776" name="Google Shape;5776;p72"/>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7" name="Google Shape;5777;p72"/>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78" name="Google Shape;5778;p72"/>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79" name="Google Shape;5779;p72"/>
          <p:cNvGrpSpPr/>
          <p:nvPr/>
        </p:nvGrpSpPr>
        <p:grpSpPr>
          <a:xfrm>
            <a:off x="1461983" y="3951798"/>
            <a:ext cx="339253" cy="339253"/>
            <a:chOff x="5651375" y="3806450"/>
            <a:chExt cx="481825" cy="481825"/>
          </a:xfrm>
        </p:grpSpPr>
        <p:sp>
          <p:nvSpPr>
            <p:cNvPr id="5780" name="Google Shape;5780;p72"/>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1" name="Google Shape;5781;p72"/>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2" name="Google Shape;5782;p72"/>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3" name="Google Shape;5783;p72"/>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4" name="Google Shape;5784;p72"/>
          <p:cNvGrpSpPr/>
          <p:nvPr/>
        </p:nvGrpSpPr>
        <p:grpSpPr>
          <a:xfrm>
            <a:off x="3360663" y="3953787"/>
            <a:ext cx="298503" cy="335275"/>
            <a:chOff x="6264300" y="3809300"/>
            <a:chExt cx="423950" cy="476175"/>
          </a:xfrm>
        </p:grpSpPr>
        <p:sp>
          <p:nvSpPr>
            <p:cNvPr id="5785" name="Google Shape;5785;p72"/>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6" name="Google Shape;5786;p72"/>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87" name="Google Shape;5787;p72"/>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88" name="Google Shape;5788;p72"/>
          <p:cNvGrpSpPr/>
          <p:nvPr/>
        </p:nvGrpSpPr>
        <p:grpSpPr>
          <a:xfrm>
            <a:off x="5039841" y="3538881"/>
            <a:ext cx="340573" cy="339271"/>
            <a:chOff x="898875" y="4399275"/>
            <a:chExt cx="483700" cy="481850"/>
          </a:xfrm>
        </p:grpSpPr>
        <p:sp>
          <p:nvSpPr>
            <p:cNvPr id="5789" name="Google Shape;5789;p72"/>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0" name="Google Shape;5790;p72"/>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1" name="Google Shape;5791;p72"/>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2" name="Google Shape;5792;p72"/>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3" name="Google Shape;5793;p72"/>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4" name="Google Shape;5794;p72"/>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5" name="Google Shape;5795;p72"/>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6" name="Google Shape;5796;p72"/>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797" name="Google Shape;5797;p72"/>
          <p:cNvGrpSpPr/>
          <p:nvPr/>
        </p:nvGrpSpPr>
        <p:grpSpPr>
          <a:xfrm>
            <a:off x="5473575" y="3554133"/>
            <a:ext cx="339253" cy="308765"/>
            <a:chOff x="1492675" y="4420975"/>
            <a:chExt cx="481825" cy="438525"/>
          </a:xfrm>
        </p:grpSpPr>
        <p:sp>
          <p:nvSpPr>
            <p:cNvPr id="5798" name="Google Shape;5798;p72"/>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799" name="Google Shape;5799;p72"/>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0" name="Google Shape;5800;p72"/>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1" name="Google Shape;5801;p72"/>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2" name="Google Shape;5802;p72"/>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03" name="Google Shape;5803;p72"/>
          <p:cNvGrpSpPr/>
          <p:nvPr/>
        </p:nvGrpSpPr>
        <p:grpSpPr>
          <a:xfrm>
            <a:off x="5878556" y="3539558"/>
            <a:ext cx="342580" cy="337915"/>
            <a:chOff x="2084100" y="4400250"/>
            <a:chExt cx="486550" cy="479925"/>
          </a:xfrm>
        </p:grpSpPr>
        <p:sp>
          <p:nvSpPr>
            <p:cNvPr id="5804" name="Google Shape;5804;p72"/>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5" name="Google Shape;5805;p72"/>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6" name="Google Shape;5806;p72"/>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7" name="Google Shape;5807;p72"/>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8" name="Google Shape;5808;p72"/>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09" name="Google Shape;5809;p72"/>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10" name="Google Shape;5810;p72"/>
          <p:cNvGrpSpPr/>
          <p:nvPr/>
        </p:nvGrpSpPr>
        <p:grpSpPr>
          <a:xfrm>
            <a:off x="6315036" y="3538907"/>
            <a:ext cx="298169" cy="339218"/>
            <a:chOff x="2707950" y="4399325"/>
            <a:chExt cx="423475" cy="481775"/>
          </a:xfrm>
        </p:grpSpPr>
        <p:sp>
          <p:nvSpPr>
            <p:cNvPr id="5811" name="Google Shape;5811;p72"/>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2" name="Google Shape;5812;p72"/>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3" name="Google Shape;5813;p72"/>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4" name="Google Shape;5814;p72"/>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5" name="Google Shape;5815;p72"/>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6" name="Google Shape;5816;p72"/>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7" name="Google Shape;5817;p72"/>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8" name="Google Shape;5818;p72"/>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19" name="Google Shape;5819;p72"/>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0" name="Google Shape;5820;p72"/>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1" name="Google Shape;5821;p72"/>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2" name="Google Shape;5822;p72"/>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23" name="Google Shape;5823;p72"/>
          <p:cNvGrpSpPr/>
          <p:nvPr/>
        </p:nvGrpSpPr>
        <p:grpSpPr>
          <a:xfrm>
            <a:off x="6744555" y="3538881"/>
            <a:ext cx="275057" cy="339271"/>
            <a:chOff x="3330525" y="4399275"/>
            <a:chExt cx="390650" cy="481850"/>
          </a:xfrm>
        </p:grpSpPr>
        <p:sp>
          <p:nvSpPr>
            <p:cNvPr id="5824" name="Google Shape;5824;p72"/>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5" name="Google Shape;5825;p72"/>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6" name="Google Shape;5826;p72"/>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7" name="Google Shape;5827;p72"/>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8" name="Google Shape;5828;p72"/>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29" name="Google Shape;5829;p72"/>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0" name="Google Shape;5830;p72"/>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1" name="Google Shape;5831;p72"/>
          <p:cNvGrpSpPr/>
          <p:nvPr/>
        </p:nvGrpSpPr>
        <p:grpSpPr>
          <a:xfrm>
            <a:off x="7169084" y="3538890"/>
            <a:ext cx="253265" cy="339253"/>
            <a:chOff x="3938800" y="4399275"/>
            <a:chExt cx="359700" cy="481825"/>
          </a:xfrm>
        </p:grpSpPr>
        <p:sp>
          <p:nvSpPr>
            <p:cNvPr id="5832" name="Google Shape;5832;p72"/>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3" name="Google Shape;5833;p72"/>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4" name="Google Shape;5834;p72"/>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5" name="Google Shape;5835;p72"/>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6" name="Google Shape;5836;p72"/>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37" name="Google Shape;5837;p72"/>
          <p:cNvGrpSpPr/>
          <p:nvPr/>
        </p:nvGrpSpPr>
        <p:grpSpPr>
          <a:xfrm>
            <a:off x="7639862" y="3538890"/>
            <a:ext cx="159039" cy="339253"/>
            <a:chOff x="4584850" y="4399275"/>
            <a:chExt cx="225875" cy="481825"/>
          </a:xfrm>
        </p:grpSpPr>
        <p:sp>
          <p:nvSpPr>
            <p:cNvPr id="5838" name="Google Shape;5838;p72"/>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39" name="Google Shape;5839;p72"/>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840" name="Google Shape;5840;p72"/>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841" name="Google Shape;5841;p72"/>
          <p:cNvGrpSpPr/>
          <p:nvPr/>
        </p:nvGrpSpPr>
        <p:grpSpPr>
          <a:xfrm>
            <a:off x="1049680" y="3951795"/>
            <a:ext cx="339253" cy="339253"/>
            <a:chOff x="5642550" y="4399275"/>
            <a:chExt cx="481825" cy="481825"/>
          </a:xfrm>
        </p:grpSpPr>
        <p:sp>
          <p:nvSpPr>
            <p:cNvPr id="5842" name="Google Shape;5842;p72"/>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3" name="Google Shape;5843;p72"/>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4" name="Google Shape;5844;p72"/>
          <p:cNvGrpSpPr/>
          <p:nvPr/>
        </p:nvGrpSpPr>
        <p:grpSpPr>
          <a:xfrm>
            <a:off x="2859815" y="3963703"/>
            <a:ext cx="363316" cy="315437"/>
            <a:chOff x="6218300" y="4416175"/>
            <a:chExt cx="516000" cy="448000"/>
          </a:xfrm>
        </p:grpSpPr>
        <p:sp>
          <p:nvSpPr>
            <p:cNvPr id="5845" name="Google Shape;5845;p72"/>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6" name="Google Shape;5846;p72"/>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47" name="Google Shape;5847;p72"/>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48" name="Google Shape;5848;p72"/>
          <p:cNvGrpSpPr/>
          <p:nvPr/>
        </p:nvGrpSpPr>
        <p:grpSpPr>
          <a:xfrm>
            <a:off x="5918879" y="3951792"/>
            <a:ext cx="339253" cy="339253"/>
            <a:chOff x="899850" y="4992125"/>
            <a:chExt cx="481825" cy="481825"/>
          </a:xfrm>
        </p:grpSpPr>
        <p:sp>
          <p:nvSpPr>
            <p:cNvPr id="5849" name="Google Shape;5849;p72"/>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0" name="Google Shape;5850;p72"/>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1" name="Google Shape;5851;p72"/>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2" name="Google Shape;5852;p72"/>
          <p:cNvGrpSpPr/>
          <p:nvPr/>
        </p:nvGrpSpPr>
        <p:grpSpPr>
          <a:xfrm>
            <a:off x="5461708" y="3951792"/>
            <a:ext cx="339253" cy="339253"/>
            <a:chOff x="1492675" y="4992125"/>
            <a:chExt cx="481825" cy="481825"/>
          </a:xfrm>
        </p:grpSpPr>
        <p:sp>
          <p:nvSpPr>
            <p:cNvPr id="5853" name="Google Shape;5853;p72"/>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4" name="Google Shape;5854;p72"/>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5" name="Google Shape;5855;p72"/>
          <p:cNvGrpSpPr/>
          <p:nvPr/>
        </p:nvGrpSpPr>
        <p:grpSpPr>
          <a:xfrm>
            <a:off x="5004462" y="3951792"/>
            <a:ext cx="339253" cy="339253"/>
            <a:chOff x="2085525" y="4992125"/>
            <a:chExt cx="481825" cy="481825"/>
          </a:xfrm>
        </p:grpSpPr>
        <p:sp>
          <p:nvSpPr>
            <p:cNvPr id="5856" name="Google Shape;5856;p72"/>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57" name="Google Shape;5857;p72"/>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58" name="Google Shape;5858;p72"/>
          <p:cNvGrpSpPr/>
          <p:nvPr/>
        </p:nvGrpSpPr>
        <p:grpSpPr>
          <a:xfrm>
            <a:off x="6833221" y="3951792"/>
            <a:ext cx="339253" cy="339253"/>
            <a:chOff x="2678350" y="4992125"/>
            <a:chExt cx="481825" cy="481825"/>
          </a:xfrm>
        </p:grpSpPr>
        <p:sp>
          <p:nvSpPr>
            <p:cNvPr id="5859" name="Google Shape;5859;p72"/>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0" name="Google Shape;5860;p72"/>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1" name="Google Shape;5861;p72"/>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2" name="Google Shape;5862;p72"/>
          <p:cNvGrpSpPr/>
          <p:nvPr/>
        </p:nvGrpSpPr>
        <p:grpSpPr>
          <a:xfrm>
            <a:off x="4628816" y="3951792"/>
            <a:ext cx="339253" cy="339253"/>
            <a:chOff x="3271200" y="4992125"/>
            <a:chExt cx="481825" cy="481825"/>
          </a:xfrm>
        </p:grpSpPr>
        <p:sp>
          <p:nvSpPr>
            <p:cNvPr id="5863" name="Google Shape;5863;p72"/>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4" name="Google Shape;5864;p72"/>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5" name="Google Shape;5865;p72"/>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66" name="Google Shape;5866;p72"/>
          <p:cNvGrpSpPr/>
          <p:nvPr/>
        </p:nvGrpSpPr>
        <p:grpSpPr>
          <a:xfrm>
            <a:off x="7290263" y="3952822"/>
            <a:ext cx="339411" cy="337193"/>
            <a:chOff x="3863900" y="4993625"/>
            <a:chExt cx="482050" cy="478900"/>
          </a:xfrm>
        </p:grpSpPr>
        <p:sp>
          <p:nvSpPr>
            <p:cNvPr id="5867" name="Google Shape;5867;p72"/>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8" name="Google Shape;5868;p72"/>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69" name="Google Shape;5869;p72"/>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0" name="Google Shape;5870;p72"/>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1" name="Google Shape;5871;p72"/>
          <p:cNvGrpSpPr/>
          <p:nvPr/>
        </p:nvGrpSpPr>
        <p:grpSpPr>
          <a:xfrm>
            <a:off x="7747437" y="3952822"/>
            <a:ext cx="339411" cy="337193"/>
            <a:chOff x="4456725" y="4993625"/>
            <a:chExt cx="482050" cy="478900"/>
          </a:xfrm>
        </p:grpSpPr>
        <p:sp>
          <p:nvSpPr>
            <p:cNvPr id="5872" name="Google Shape;5872;p72"/>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3" name="Google Shape;5873;p72"/>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4" name="Google Shape;5874;p72"/>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5" name="Google Shape;5875;p72"/>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876" name="Google Shape;5876;p72"/>
          <p:cNvGrpSpPr/>
          <p:nvPr/>
        </p:nvGrpSpPr>
        <p:grpSpPr>
          <a:xfrm>
            <a:off x="6376030" y="3952813"/>
            <a:ext cx="339411" cy="337211"/>
            <a:chOff x="5049575" y="4993600"/>
            <a:chExt cx="482050" cy="478925"/>
          </a:xfrm>
        </p:grpSpPr>
        <p:sp>
          <p:nvSpPr>
            <p:cNvPr id="5877" name="Google Shape;5877;p72"/>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8" name="Google Shape;5878;p72"/>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79" name="Google Shape;5879;p72"/>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80" name="Google Shape;5880;p72"/>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884"/>
        <p:cNvGrpSpPr/>
        <p:nvPr/>
      </p:nvGrpSpPr>
      <p:grpSpPr>
        <a:xfrm>
          <a:off x="0" y="0"/>
          <a:ext cx="0" cy="0"/>
          <a:chOff x="0" y="0"/>
          <a:chExt cx="0" cy="0"/>
        </a:xfrm>
      </p:grpSpPr>
      <p:sp>
        <p:nvSpPr>
          <p:cNvPr id="5885" name="Google Shape;5885;p73"/>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Educational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886" name="Google Shape;5886;p73"/>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5887" name="Google Shape;5887;p73"/>
          <p:cNvGrpSpPr/>
          <p:nvPr/>
        </p:nvGrpSpPr>
        <p:grpSpPr>
          <a:xfrm>
            <a:off x="876361" y="1533504"/>
            <a:ext cx="322099" cy="370529"/>
            <a:chOff x="-42971725" y="3217825"/>
            <a:chExt cx="275675" cy="317125"/>
          </a:xfrm>
        </p:grpSpPr>
        <p:sp>
          <p:nvSpPr>
            <p:cNvPr id="5888" name="Google Shape;5888;p73"/>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3"/>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3"/>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1" name="Google Shape;5891;p73"/>
          <p:cNvGrpSpPr/>
          <p:nvPr/>
        </p:nvGrpSpPr>
        <p:grpSpPr>
          <a:xfrm>
            <a:off x="848276" y="2002160"/>
            <a:ext cx="378270" cy="337551"/>
            <a:chOff x="-42996150" y="3612600"/>
            <a:chExt cx="323750" cy="288900"/>
          </a:xfrm>
        </p:grpSpPr>
        <p:sp>
          <p:nvSpPr>
            <p:cNvPr id="5892" name="Google Shape;5892;p73"/>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73"/>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73"/>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73"/>
          <p:cNvGrpSpPr/>
          <p:nvPr/>
        </p:nvGrpSpPr>
        <p:grpSpPr>
          <a:xfrm>
            <a:off x="851036" y="2411530"/>
            <a:ext cx="372749" cy="370909"/>
            <a:chOff x="-42994575" y="3950300"/>
            <a:chExt cx="319025" cy="317450"/>
          </a:xfrm>
        </p:grpSpPr>
        <p:sp>
          <p:nvSpPr>
            <p:cNvPr id="5896" name="Google Shape;5896;p73"/>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73"/>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73"/>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9" name="Google Shape;5899;p73"/>
          <p:cNvGrpSpPr/>
          <p:nvPr/>
        </p:nvGrpSpPr>
        <p:grpSpPr>
          <a:xfrm>
            <a:off x="3004431" y="1558362"/>
            <a:ext cx="371785" cy="370879"/>
            <a:chOff x="-41111350" y="3239100"/>
            <a:chExt cx="318200" cy="317425"/>
          </a:xfrm>
        </p:grpSpPr>
        <p:sp>
          <p:nvSpPr>
            <p:cNvPr id="5900" name="Google Shape;5900;p73"/>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3"/>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3"/>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3"/>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73"/>
          <p:cNvGrpSpPr/>
          <p:nvPr/>
        </p:nvGrpSpPr>
        <p:grpSpPr>
          <a:xfrm>
            <a:off x="3000751" y="1993894"/>
            <a:ext cx="379146" cy="370967"/>
            <a:chOff x="-41117650" y="3605525"/>
            <a:chExt cx="324500" cy="317500"/>
          </a:xfrm>
        </p:grpSpPr>
        <p:sp>
          <p:nvSpPr>
            <p:cNvPr id="5905" name="Google Shape;5905;p73"/>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73"/>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3"/>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08" name="Google Shape;5908;p73"/>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9" name="Google Shape;5909;p73"/>
          <p:cNvGrpSpPr/>
          <p:nvPr/>
        </p:nvGrpSpPr>
        <p:grpSpPr>
          <a:xfrm>
            <a:off x="1827005" y="2885417"/>
            <a:ext cx="216271" cy="371814"/>
            <a:chOff x="-39205300" y="3220175"/>
            <a:chExt cx="185100" cy="318225"/>
          </a:xfrm>
        </p:grpSpPr>
        <p:sp>
          <p:nvSpPr>
            <p:cNvPr id="5910" name="Google Shape;5910;p73"/>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73"/>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2" name="Google Shape;5912;p73"/>
          <p:cNvGrpSpPr/>
          <p:nvPr/>
        </p:nvGrpSpPr>
        <p:grpSpPr>
          <a:xfrm>
            <a:off x="1792533" y="3345488"/>
            <a:ext cx="300016" cy="369273"/>
            <a:chOff x="-39248625" y="3588600"/>
            <a:chExt cx="256775" cy="316050"/>
          </a:xfrm>
        </p:grpSpPr>
        <p:sp>
          <p:nvSpPr>
            <p:cNvPr id="5913" name="Google Shape;5913;p73"/>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3"/>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15" name="Google Shape;5915;p73"/>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3"/>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17" name="Google Shape;5917;p73"/>
          <p:cNvGrpSpPr/>
          <p:nvPr/>
        </p:nvGrpSpPr>
        <p:grpSpPr>
          <a:xfrm>
            <a:off x="1243246" y="1533504"/>
            <a:ext cx="429504" cy="370879"/>
            <a:chOff x="-42651700" y="3217825"/>
            <a:chExt cx="367600" cy="317425"/>
          </a:xfrm>
        </p:grpSpPr>
        <p:sp>
          <p:nvSpPr>
            <p:cNvPr id="5918" name="Google Shape;5918;p73"/>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73"/>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3"/>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73"/>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2" name="Google Shape;5922;p73"/>
          <p:cNvGrpSpPr/>
          <p:nvPr/>
        </p:nvGrpSpPr>
        <p:grpSpPr>
          <a:xfrm>
            <a:off x="1278678" y="1973154"/>
            <a:ext cx="358640" cy="363226"/>
            <a:chOff x="-42617300" y="3587775"/>
            <a:chExt cx="306950" cy="310875"/>
          </a:xfrm>
        </p:grpSpPr>
        <p:sp>
          <p:nvSpPr>
            <p:cNvPr id="5923" name="Google Shape;5923;p73"/>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73"/>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5" name="Google Shape;5925;p73"/>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6" name="Google Shape;5926;p73"/>
          <p:cNvGrpSpPr/>
          <p:nvPr/>
        </p:nvGrpSpPr>
        <p:grpSpPr>
          <a:xfrm>
            <a:off x="3450506" y="1557895"/>
            <a:ext cx="376926" cy="370324"/>
            <a:chOff x="-40748275" y="3238700"/>
            <a:chExt cx="322600" cy="316950"/>
          </a:xfrm>
        </p:grpSpPr>
        <p:sp>
          <p:nvSpPr>
            <p:cNvPr id="5927" name="Google Shape;5927;p73"/>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73"/>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73"/>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3"/>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3"/>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3"/>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3" name="Google Shape;5933;p73"/>
          <p:cNvGrpSpPr/>
          <p:nvPr/>
        </p:nvGrpSpPr>
        <p:grpSpPr>
          <a:xfrm>
            <a:off x="3453062" y="2025879"/>
            <a:ext cx="371814" cy="338690"/>
            <a:chOff x="-40745125" y="3632900"/>
            <a:chExt cx="318225" cy="289875"/>
          </a:xfrm>
        </p:grpSpPr>
        <p:sp>
          <p:nvSpPr>
            <p:cNvPr id="5934" name="Google Shape;5934;p73"/>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73"/>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73"/>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3"/>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3"/>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3"/>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73"/>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1" name="Google Shape;5941;p73"/>
          <p:cNvGrpSpPr/>
          <p:nvPr/>
        </p:nvGrpSpPr>
        <p:grpSpPr>
          <a:xfrm>
            <a:off x="3457209" y="2437089"/>
            <a:ext cx="363518" cy="370178"/>
            <a:chOff x="-40742750" y="3972175"/>
            <a:chExt cx="311125" cy="316825"/>
          </a:xfrm>
        </p:grpSpPr>
        <p:sp>
          <p:nvSpPr>
            <p:cNvPr id="5942" name="Google Shape;5942;p73"/>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3"/>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4" name="Google Shape;5944;p73"/>
          <p:cNvGrpSpPr/>
          <p:nvPr/>
        </p:nvGrpSpPr>
        <p:grpSpPr>
          <a:xfrm>
            <a:off x="2239871" y="2887257"/>
            <a:ext cx="266892" cy="369974"/>
            <a:chOff x="-38860325" y="3221750"/>
            <a:chExt cx="228425" cy="316650"/>
          </a:xfrm>
        </p:grpSpPr>
        <p:sp>
          <p:nvSpPr>
            <p:cNvPr id="5945" name="Google Shape;5945;p73"/>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73"/>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3"/>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3"/>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9" name="Google Shape;5949;p73"/>
          <p:cNvGrpSpPr/>
          <p:nvPr/>
        </p:nvGrpSpPr>
        <p:grpSpPr>
          <a:xfrm>
            <a:off x="2190678" y="3349314"/>
            <a:ext cx="380081" cy="367111"/>
            <a:chOff x="-38905225" y="3591875"/>
            <a:chExt cx="325300" cy="314200"/>
          </a:xfrm>
        </p:grpSpPr>
        <p:sp>
          <p:nvSpPr>
            <p:cNvPr id="5950" name="Google Shape;5950;p73"/>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3"/>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3"/>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3" name="Google Shape;5953;p73"/>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4" name="Google Shape;5954;p73"/>
          <p:cNvGrpSpPr/>
          <p:nvPr/>
        </p:nvGrpSpPr>
        <p:grpSpPr>
          <a:xfrm>
            <a:off x="3997427" y="3334394"/>
            <a:ext cx="290815" cy="369740"/>
            <a:chOff x="-37370925" y="3579105"/>
            <a:chExt cx="248900" cy="316450"/>
          </a:xfrm>
        </p:grpSpPr>
        <p:sp>
          <p:nvSpPr>
            <p:cNvPr id="5955" name="Google Shape;5955;p73"/>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73"/>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57" name="Google Shape;5957;p73"/>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3"/>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59" name="Google Shape;5959;p73"/>
          <p:cNvGrpSpPr/>
          <p:nvPr/>
        </p:nvGrpSpPr>
        <p:grpSpPr>
          <a:xfrm>
            <a:off x="1690803" y="2412465"/>
            <a:ext cx="371814" cy="369974"/>
            <a:chOff x="-42259725" y="3951100"/>
            <a:chExt cx="318225" cy="316650"/>
          </a:xfrm>
        </p:grpSpPr>
        <p:sp>
          <p:nvSpPr>
            <p:cNvPr id="5960" name="Google Shape;5960;p73"/>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3"/>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2" name="Google Shape;5962;p73"/>
          <p:cNvGrpSpPr/>
          <p:nvPr/>
        </p:nvGrpSpPr>
        <p:grpSpPr>
          <a:xfrm>
            <a:off x="3889164" y="1591486"/>
            <a:ext cx="370879" cy="337755"/>
            <a:chOff x="-40378075" y="3267450"/>
            <a:chExt cx="317425" cy="289075"/>
          </a:xfrm>
        </p:grpSpPr>
        <p:sp>
          <p:nvSpPr>
            <p:cNvPr id="5963" name="Google Shape;5963;p73"/>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3"/>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3"/>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73"/>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7" name="Google Shape;5967;p73"/>
          <p:cNvGrpSpPr/>
          <p:nvPr/>
        </p:nvGrpSpPr>
        <p:grpSpPr>
          <a:xfrm>
            <a:off x="3892830" y="1992754"/>
            <a:ext cx="363548" cy="369974"/>
            <a:chOff x="-40372575" y="3604550"/>
            <a:chExt cx="311150" cy="316650"/>
          </a:xfrm>
        </p:grpSpPr>
        <p:sp>
          <p:nvSpPr>
            <p:cNvPr id="5968" name="Google Shape;5968;p73"/>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3"/>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3"/>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71" name="Google Shape;5971;p73"/>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72" name="Google Shape;5972;p73"/>
          <p:cNvGrpSpPr/>
          <p:nvPr/>
        </p:nvGrpSpPr>
        <p:grpSpPr>
          <a:xfrm>
            <a:off x="2616780" y="2885417"/>
            <a:ext cx="399038" cy="372165"/>
            <a:chOff x="-38542250" y="3220175"/>
            <a:chExt cx="341525" cy="318525"/>
          </a:xfrm>
        </p:grpSpPr>
        <p:sp>
          <p:nvSpPr>
            <p:cNvPr id="5973" name="Google Shape;5973;p73"/>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3"/>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3"/>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6" name="Google Shape;5976;p73"/>
          <p:cNvGrpSpPr/>
          <p:nvPr/>
        </p:nvGrpSpPr>
        <p:grpSpPr>
          <a:xfrm>
            <a:off x="2638712" y="3344787"/>
            <a:ext cx="369974" cy="369068"/>
            <a:chOff x="-38537400" y="3588000"/>
            <a:chExt cx="316650" cy="315875"/>
          </a:xfrm>
        </p:grpSpPr>
        <p:sp>
          <p:nvSpPr>
            <p:cNvPr id="5977" name="Google Shape;5977;p73"/>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3"/>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73"/>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73"/>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1" name="Google Shape;5981;p73"/>
          <p:cNvGrpSpPr/>
          <p:nvPr/>
        </p:nvGrpSpPr>
        <p:grpSpPr>
          <a:xfrm>
            <a:off x="2637792" y="3802316"/>
            <a:ext cx="371814" cy="369974"/>
            <a:chOff x="-38538975" y="3954250"/>
            <a:chExt cx="318225" cy="316650"/>
          </a:xfrm>
        </p:grpSpPr>
        <p:sp>
          <p:nvSpPr>
            <p:cNvPr id="5982" name="Google Shape;5982;p73"/>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3"/>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4" name="Google Shape;5984;p73"/>
          <p:cNvGrpSpPr/>
          <p:nvPr/>
        </p:nvGrpSpPr>
        <p:grpSpPr>
          <a:xfrm>
            <a:off x="3955104" y="3797243"/>
            <a:ext cx="375465" cy="371814"/>
            <a:chOff x="-37385100" y="3949908"/>
            <a:chExt cx="321350" cy="318225"/>
          </a:xfrm>
        </p:grpSpPr>
        <p:sp>
          <p:nvSpPr>
            <p:cNvPr id="5985" name="Google Shape;5985;p73"/>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73"/>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7" name="Google Shape;5987;p73"/>
          <p:cNvGrpSpPr/>
          <p:nvPr/>
        </p:nvGrpSpPr>
        <p:grpSpPr>
          <a:xfrm>
            <a:off x="2130763" y="1532803"/>
            <a:ext cx="370909" cy="370675"/>
            <a:chOff x="-41895050" y="3217225"/>
            <a:chExt cx="317450" cy="317250"/>
          </a:xfrm>
        </p:grpSpPr>
        <p:sp>
          <p:nvSpPr>
            <p:cNvPr id="5988" name="Google Shape;5988;p73"/>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73"/>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3"/>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3"/>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3"/>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3" name="Google Shape;5993;p73"/>
          <p:cNvGrpSpPr/>
          <p:nvPr/>
        </p:nvGrpSpPr>
        <p:grpSpPr>
          <a:xfrm>
            <a:off x="2130310" y="1969737"/>
            <a:ext cx="371814" cy="369974"/>
            <a:chOff x="-41893475" y="3584850"/>
            <a:chExt cx="318225" cy="316650"/>
          </a:xfrm>
        </p:grpSpPr>
        <p:sp>
          <p:nvSpPr>
            <p:cNvPr id="5994" name="Google Shape;5994;p73"/>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73"/>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73"/>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3"/>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98" name="Google Shape;5998;p73"/>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73"/>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00" name="Google Shape;6000;p73"/>
          <p:cNvGrpSpPr/>
          <p:nvPr/>
        </p:nvGrpSpPr>
        <p:grpSpPr>
          <a:xfrm>
            <a:off x="900338" y="3365029"/>
            <a:ext cx="337522" cy="370909"/>
            <a:chOff x="-39998250" y="3605325"/>
            <a:chExt cx="288875" cy="317450"/>
          </a:xfrm>
        </p:grpSpPr>
        <p:sp>
          <p:nvSpPr>
            <p:cNvPr id="6001" name="Google Shape;6001;p73"/>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73"/>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3" name="Google Shape;6003;p73"/>
          <p:cNvGrpSpPr/>
          <p:nvPr/>
        </p:nvGrpSpPr>
        <p:grpSpPr>
          <a:xfrm>
            <a:off x="884112" y="3823493"/>
            <a:ext cx="369974" cy="369945"/>
            <a:chOff x="-40011050" y="3972375"/>
            <a:chExt cx="316650" cy="316625"/>
          </a:xfrm>
        </p:grpSpPr>
        <p:sp>
          <p:nvSpPr>
            <p:cNvPr id="6004" name="Google Shape;6004;p73"/>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73"/>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6" name="Google Shape;6006;p73"/>
          <p:cNvGrpSpPr/>
          <p:nvPr/>
        </p:nvGrpSpPr>
        <p:grpSpPr>
          <a:xfrm>
            <a:off x="3116043" y="2888192"/>
            <a:ext cx="266921" cy="369039"/>
            <a:chOff x="-38129425" y="3222550"/>
            <a:chExt cx="228450" cy="315850"/>
          </a:xfrm>
        </p:grpSpPr>
        <p:sp>
          <p:nvSpPr>
            <p:cNvPr id="6007" name="Google Shape;6007;p73"/>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3"/>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9" name="Google Shape;6009;p73"/>
          <p:cNvGrpSpPr/>
          <p:nvPr/>
        </p:nvGrpSpPr>
        <p:grpSpPr>
          <a:xfrm>
            <a:off x="3071012" y="3344787"/>
            <a:ext cx="371785" cy="369974"/>
            <a:chOff x="-38172725" y="3588000"/>
            <a:chExt cx="318200" cy="316650"/>
          </a:xfrm>
        </p:grpSpPr>
        <p:sp>
          <p:nvSpPr>
            <p:cNvPr id="6010" name="Google Shape;6010;p73"/>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73"/>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3"/>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73"/>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73"/>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3"/>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3"/>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3"/>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8" name="Google Shape;6018;p73"/>
          <p:cNvGrpSpPr/>
          <p:nvPr/>
        </p:nvGrpSpPr>
        <p:grpSpPr>
          <a:xfrm>
            <a:off x="3146914" y="3803222"/>
            <a:ext cx="219981" cy="369974"/>
            <a:chOff x="-38109725" y="3955025"/>
            <a:chExt cx="188275" cy="316650"/>
          </a:xfrm>
        </p:grpSpPr>
        <p:sp>
          <p:nvSpPr>
            <p:cNvPr id="6019" name="Google Shape;6019;p73"/>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73"/>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21" name="Google Shape;6021;p73"/>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22" name="Google Shape;6022;p73"/>
          <p:cNvGrpSpPr/>
          <p:nvPr/>
        </p:nvGrpSpPr>
        <p:grpSpPr>
          <a:xfrm>
            <a:off x="2562313" y="1534643"/>
            <a:ext cx="373654" cy="369068"/>
            <a:chOff x="-41530375" y="3218800"/>
            <a:chExt cx="319800" cy="315875"/>
          </a:xfrm>
        </p:grpSpPr>
        <p:sp>
          <p:nvSpPr>
            <p:cNvPr id="6023" name="Google Shape;6023;p73"/>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3"/>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5" name="Google Shape;6025;p73"/>
          <p:cNvGrpSpPr/>
          <p:nvPr/>
        </p:nvGrpSpPr>
        <p:grpSpPr>
          <a:xfrm>
            <a:off x="2564607" y="2049801"/>
            <a:ext cx="369068" cy="289004"/>
            <a:chOff x="-41526450" y="3653375"/>
            <a:chExt cx="315875" cy="247350"/>
          </a:xfrm>
        </p:grpSpPr>
        <p:sp>
          <p:nvSpPr>
            <p:cNvPr id="6026" name="Google Shape;6026;p73"/>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3"/>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73"/>
          <p:cNvGrpSpPr/>
          <p:nvPr/>
        </p:nvGrpSpPr>
        <p:grpSpPr>
          <a:xfrm>
            <a:off x="2565994" y="2412465"/>
            <a:ext cx="366293" cy="369974"/>
            <a:chOff x="-41526450" y="3951100"/>
            <a:chExt cx="313500" cy="316650"/>
          </a:xfrm>
        </p:grpSpPr>
        <p:sp>
          <p:nvSpPr>
            <p:cNvPr id="6029" name="Google Shape;6029;p73"/>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3"/>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3"/>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2" name="Google Shape;6032;p73"/>
          <p:cNvGrpSpPr/>
          <p:nvPr/>
        </p:nvGrpSpPr>
        <p:grpSpPr>
          <a:xfrm>
            <a:off x="1331249" y="2906594"/>
            <a:ext cx="339595" cy="371814"/>
            <a:chOff x="-39625900" y="3238300"/>
            <a:chExt cx="290650" cy="318225"/>
          </a:xfrm>
        </p:grpSpPr>
        <p:sp>
          <p:nvSpPr>
            <p:cNvPr id="6033" name="Google Shape;6033;p73"/>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3"/>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35" name="Google Shape;6035;p73"/>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36" name="Google Shape;6036;p73"/>
          <p:cNvGrpSpPr/>
          <p:nvPr/>
        </p:nvGrpSpPr>
        <p:grpSpPr>
          <a:xfrm>
            <a:off x="1325300" y="3823055"/>
            <a:ext cx="366293" cy="370441"/>
            <a:chOff x="-39647175" y="3972000"/>
            <a:chExt cx="313500" cy="317050"/>
          </a:xfrm>
        </p:grpSpPr>
        <p:sp>
          <p:nvSpPr>
            <p:cNvPr id="6037" name="Google Shape;6037;p73"/>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3"/>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3"/>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73"/>
          <p:cNvGrpSpPr/>
          <p:nvPr/>
        </p:nvGrpSpPr>
        <p:grpSpPr>
          <a:xfrm>
            <a:off x="3494427" y="2887053"/>
            <a:ext cx="375495" cy="370879"/>
            <a:chOff x="-37808850" y="3221575"/>
            <a:chExt cx="321375" cy="317425"/>
          </a:xfrm>
        </p:grpSpPr>
        <p:sp>
          <p:nvSpPr>
            <p:cNvPr id="6041" name="Google Shape;6041;p73"/>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3"/>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3" name="Google Shape;6043;p73"/>
          <p:cNvGrpSpPr/>
          <p:nvPr/>
        </p:nvGrpSpPr>
        <p:grpSpPr>
          <a:xfrm>
            <a:off x="3503201" y="3409084"/>
            <a:ext cx="372749" cy="241158"/>
            <a:chOff x="-37806500" y="3643030"/>
            <a:chExt cx="319025" cy="206400"/>
          </a:xfrm>
        </p:grpSpPr>
        <p:sp>
          <p:nvSpPr>
            <p:cNvPr id="6044" name="Google Shape;6044;p73"/>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3"/>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73"/>
          <p:cNvGrpSpPr/>
          <p:nvPr/>
        </p:nvGrpSpPr>
        <p:grpSpPr>
          <a:xfrm>
            <a:off x="3505508" y="3801381"/>
            <a:ext cx="368134" cy="371814"/>
            <a:chOff x="-37804925" y="3953450"/>
            <a:chExt cx="315075" cy="318225"/>
          </a:xfrm>
        </p:grpSpPr>
        <p:sp>
          <p:nvSpPr>
            <p:cNvPr id="6047" name="Google Shape;6047;p73"/>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3"/>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73"/>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50" name="Google Shape;6050;p73"/>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51" name="Google Shape;6051;p73"/>
          <p:cNvGrpSpPr/>
          <p:nvPr/>
        </p:nvGrpSpPr>
        <p:grpSpPr>
          <a:xfrm>
            <a:off x="4860977" y="1553988"/>
            <a:ext cx="355663" cy="308725"/>
            <a:chOff x="-28462125" y="3199700"/>
            <a:chExt cx="298550" cy="259150"/>
          </a:xfrm>
        </p:grpSpPr>
        <p:sp>
          <p:nvSpPr>
            <p:cNvPr id="6052" name="Google Shape;6052;p73"/>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73"/>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3"/>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5" name="Google Shape;6055;p73"/>
          <p:cNvGrpSpPr/>
          <p:nvPr/>
        </p:nvGrpSpPr>
        <p:grpSpPr>
          <a:xfrm>
            <a:off x="4861930" y="1988678"/>
            <a:ext cx="353757" cy="352833"/>
            <a:chOff x="-28461325" y="3545475"/>
            <a:chExt cx="296950" cy="296175"/>
          </a:xfrm>
        </p:grpSpPr>
        <p:sp>
          <p:nvSpPr>
            <p:cNvPr id="6056" name="Google Shape;6056;p73"/>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73"/>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73"/>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3"/>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73"/>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73"/>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73"/>
          <p:cNvGrpSpPr/>
          <p:nvPr/>
        </p:nvGrpSpPr>
        <p:grpSpPr>
          <a:xfrm>
            <a:off x="4858162" y="2438722"/>
            <a:ext cx="361292" cy="352803"/>
            <a:chOff x="-28463700" y="3914875"/>
            <a:chExt cx="303275" cy="296150"/>
          </a:xfrm>
        </p:grpSpPr>
        <p:sp>
          <p:nvSpPr>
            <p:cNvPr id="6063" name="Google Shape;6063;p73"/>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73"/>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5" name="Google Shape;6065;p73"/>
          <p:cNvGrpSpPr/>
          <p:nvPr/>
        </p:nvGrpSpPr>
        <p:grpSpPr>
          <a:xfrm>
            <a:off x="7092947" y="1594805"/>
            <a:ext cx="351880" cy="227092"/>
            <a:chOff x="-26573400" y="3224125"/>
            <a:chExt cx="295375" cy="190625"/>
          </a:xfrm>
        </p:grpSpPr>
        <p:sp>
          <p:nvSpPr>
            <p:cNvPr id="6066" name="Google Shape;6066;p73"/>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3"/>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73"/>
          <p:cNvGrpSpPr/>
          <p:nvPr/>
        </p:nvGrpSpPr>
        <p:grpSpPr>
          <a:xfrm>
            <a:off x="7092947" y="1989140"/>
            <a:ext cx="351880" cy="351910"/>
            <a:chOff x="-26573400" y="3546250"/>
            <a:chExt cx="295375" cy="295400"/>
          </a:xfrm>
        </p:grpSpPr>
        <p:sp>
          <p:nvSpPr>
            <p:cNvPr id="6069" name="Google Shape;6069;p73"/>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3"/>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73"/>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3"/>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3"/>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74" name="Google Shape;6074;p73"/>
          <p:cNvGrpSpPr/>
          <p:nvPr/>
        </p:nvGrpSpPr>
        <p:grpSpPr>
          <a:xfrm>
            <a:off x="7081228" y="2439049"/>
            <a:ext cx="375319" cy="352148"/>
            <a:chOff x="-26583625" y="3917025"/>
            <a:chExt cx="315050" cy="295600"/>
          </a:xfrm>
        </p:grpSpPr>
        <p:sp>
          <p:nvSpPr>
            <p:cNvPr id="6075" name="Google Shape;6075;p73"/>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3"/>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3"/>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3"/>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9" name="Google Shape;6079;p73"/>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80" name="Google Shape;6080;p73"/>
          <p:cNvGrpSpPr/>
          <p:nvPr/>
        </p:nvGrpSpPr>
        <p:grpSpPr>
          <a:xfrm>
            <a:off x="5779742" y="3398079"/>
            <a:ext cx="289039" cy="352833"/>
            <a:chOff x="-24694925" y="3518700"/>
            <a:chExt cx="242625" cy="296175"/>
          </a:xfrm>
        </p:grpSpPr>
        <p:sp>
          <p:nvSpPr>
            <p:cNvPr id="6081" name="Google Shape;6081;p73"/>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3"/>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3"/>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3"/>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73"/>
          <p:cNvGrpSpPr/>
          <p:nvPr/>
        </p:nvGrpSpPr>
        <p:grpSpPr>
          <a:xfrm>
            <a:off x="5779280" y="3848107"/>
            <a:ext cx="289962" cy="352833"/>
            <a:chOff x="-24709100" y="3888875"/>
            <a:chExt cx="243400" cy="296175"/>
          </a:xfrm>
        </p:grpSpPr>
        <p:sp>
          <p:nvSpPr>
            <p:cNvPr id="6086" name="Google Shape;6086;p73"/>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3"/>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3"/>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9" name="Google Shape;6089;p73"/>
          <p:cNvGrpSpPr/>
          <p:nvPr/>
        </p:nvGrpSpPr>
        <p:grpSpPr>
          <a:xfrm>
            <a:off x="7979280" y="2920770"/>
            <a:ext cx="356556" cy="349557"/>
            <a:chOff x="-22863675" y="3131775"/>
            <a:chExt cx="299300" cy="293425"/>
          </a:xfrm>
        </p:grpSpPr>
        <p:sp>
          <p:nvSpPr>
            <p:cNvPr id="6090" name="Google Shape;6090;p73"/>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73"/>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3"/>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3" name="Google Shape;6093;p73"/>
          <p:cNvGrpSpPr/>
          <p:nvPr/>
        </p:nvGrpSpPr>
        <p:grpSpPr>
          <a:xfrm>
            <a:off x="5322144" y="1531949"/>
            <a:ext cx="310602" cy="352803"/>
            <a:chOff x="-28069875" y="3175300"/>
            <a:chExt cx="260725" cy="296150"/>
          </a:xfrm>
        </p:grpSpPr>
        <p:sp>
          <p:nvSpPr>
            <p:cNvPr id="6094" name="Google Shape;6094;p73"/>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73"/>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3"/>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3"/>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73"/>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73"/>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3"/>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3"/>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3"/>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03" name="Google Shape;6103;p73"/>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04" name="Google Shape;6104;p73"/>
          <p:cNvGrpSpPr/>
          <p:nvPr/>
        </p:nvGrpSpPr>
        <p:grpSpPr>
          <a:xfrm>
            <a:off x="5363423" y="2439183"/>
            <a:ext cx="228045" cy="351880"/>
            <a:chOff x="-28032075" y="3916450"/>
            <a:chExt cx="191425" cy="295375"/>
          </a:xfrm>
        </p:grpSpPr>
        <p:sp>
          <p:nvSpPr>
            <p:cNvPr id="6105" name="Google Shape;6105;p73"/>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3"/>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3"/>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73"/>
          <p:cNvGrpSpPr/>
          <p:nvPr/>
        </p:nvGrpSpPr>
        <p:grpSpPr>
          <a:xfrm>
            <a:off x="7528769" y="1531934"/>
            <a:ext cx="352833" cy="352833"/>
            <a:chOff x="-26201650" y="3176075"/>
            <a:chExt cx="296175" cy="296175"/>
          </a:xfrm>
        </p:grpSpPr>
        <p:sp>
          <p:nvSpPr>
            <p:cNvPr id="6109" name="Google Shape;6109;p73"/>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3"/>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1" name="Google Shape;6111;p73"/>
          <p:cNvGrpSpPr/>
          <p:nvPr/>
        </p:nvGrpSpPr>
        <p:grpSpPr>
          <a:xfrm>
            <a:off x="7528293" y="1989155"/>
            <a:ext cx="353786" cy="351880"/>
            <a:chOff x="-26204800" y="3547050"/>
            <a:chExt cx="296975" cy="295375"/>
          </a:xfrm>
        </p:grpSpPr>
        <p:sp>
          <p:nvSpPr>
            <p:cNvPr id="6112" name="Google Shape;6112;p73"/>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73"/>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4" name="Google Shape;6114;p73"/>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5" name="Google Shape;6115;p73"/>
          <p:cNvGrpSpPr/>
          <p:nvPr/>
        </p:nvGrpSpPr>
        <p:grpSpPr>
          <a:xfrm>
            <a:off x="6199548" y="2919133"/>
            <a:ext cx="345328" cy="352833"/>
            <a:chOff x="-24353875" y="3147725"/>
            <a:chExt cx="289875" cy="296175"/>
          </a:xfrm>
        </p:grpSpPr>
        <p:sp>
          <p:nvSpPr>
            <p:cNvPr id="6116" name="Google Shape;6116;p73"/>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3"/>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73"/>
          <p:cNvGrpSpPr/>
          <p:nvPr/>
        </p:nvGrpSpPr>
        <p:grpSpPr>
          <a:xfrm>
            <a:off x="6207530" y="3398540"/>
            <a:ext cx="329365" cy="351910"/>
            <a:chOff x="-24344425" y="3519475"/>
            <a:chExt cx="276475" cy="295400"/>
          </a:xfrm>
        </p:grpSpPr>
        <p:sp>
          <p:nvSpPr>
            <p:cNvPr id="6119" name="Google Shape;6119;p73"/>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3"/>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73"/>
          <p:cNvGrpSpPr/>
          <p:nvPr/>
        </p:nvGrpSpPr>
        <p:grpSpPr>
          <a:xfrm>
            <a:off x="6197210" y="3850460"/>
            <a:ext cx="350004" cy="348128"/>
            <a:chOff x="-24353075" y="3891250"/>
            <a:chExt cx="293800" cy="292225"/>
          </a:xfrm>
        </p:grpSpPr>
        <p:sp>
          <p:nvSpPr>
            <p:cNvPr id="6122" name="Google Shape;6122;p73"/>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3"/>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4" name="Google Shape;6124;p73"/>
          <p:cNvGrpSpPr/>
          <p:nvPr/>
        </p:nvGrpSpPr>
        <p:grpSpPr>
          <a:xfrm>
            <a:off x="7980681" y="3398763"/>
            <a:ext cx="353757" cy="351463"/>
            <a:chOff x="-22845575" y="3504075"/>
            <a:chExt cx="296950" cy="295025"/>
          </a:xfrm>
        </p:grpSpPr>
        <p:sp>
          <p:nvSpPr>
            <p:cNvPr id="6125" name="Google Shape;6125;p73"/>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3"/>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73"/>
          <p:cNvGrpSpPr/>
          <p:nvPr/>
        </p:nvGrpSpPr>
        <p:grpSpPr>
          <a:xfrm>
            <a:off x="5773862" y="1532411"/>
            <a:ext cx="299344" cy="351880"/>
            <a:chOff x="-27691025" y="3175300"/>
            <a:chExt cx="251275" cy="295375"/>
          </a:xfrm>
        </p:grpSpPr>
        <p:sp>
          <p:nvSpPr>
            <p:cNvPr id="6128" name="Google Shape;6128;p73"/>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3"/>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3"/>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3"/>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73"/>
          <p:cNvGrpSpPr/>
          <p:nvPr/>
        </p:nvGrpSpPr>
        <p:grpSpPr>
          <a:xfrm>
            <a:off x="5746179" y="2051087"/>
            <a:ext cx="354710" cy="228015"/>
            <a:chOff x="-27721750" y="3598250"/>
            <a:chExt cx="297750" cy="191400"/>
          </a:xfrm>
        </p:grpSpPr>
        <p:sp>
          <p:nvSpPr>
            <p:cNvPr id="6133" name="Google Shape;6133;p73"/>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3"/>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5" name="Google Shape;6135;p73"/>
          <p:cNvGrpSpPr/>
          <p:nvPr/>
        </p:nvGrpSpPr>
        <p:grpSpPr>
          <a:xfrm>
            <a:off x="5747579" y="2444633"/>
            <a:ext cx="351910" cy="340980"/>
            <a:chOff x="-27719400" y="3925600"/>
            <a:chExt cx="295400" cy="286225"/>
          </a:xfrm>
        </p:grpSpPr>
        <p:sp>
          <p:nvSpPr>
            <p:cNvPr id="6136" name="Google Shape;6136;p73"/>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73"/>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8" name="Google Shape;6138;p73"/>
          <p:cNvGrpSpPr/>
          <p:nvPr/>
        </p:nvGrpSpPr>
        <p:grpSpPr>
          <a:xfrm>
            <a:off x="7968851" y="1531473"/>
            <a:ext cx="353757" cy="353757"/>
            <a:chOff x="-25834600" y="3176875"/>
            <a:chExt cx="296950" cy="296950"/>
          </a:xfrm>
        </p:grpSpPr>
        <p:sp>
          <p:nvSpPr>
            <p:cNvPr id="6139" name="Google Shape;6139;p73"/>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3"/>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73"/>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73"/>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3"/>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4" name="Google Shape;6144;p73"/>
          <p:cNvGrpSpPr/>
          <p:nvPr/>
        </p:nvGrpSpPr>
        <p:grpSpPr>
          <a:xfrm>
            <a:off x="7968851" y="1999474"/>
            <a:ext cx="353757" cy="331241"/>
            <a:chOff x="-25834600" y="3564375"/>
            <a:chExt cx="296950" cy="278050"/>
          </a:xfrm>
        </p:grpSpPr>
        <p:sp>
          <p:nvSpPr>
            <p:cNvPr id="6145" name="Google Shape;6145;p73"/>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3"/>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73"/>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73"/>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3"/>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73"/>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73"/>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73"/>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3" name="Google Shape;6153;p73"/>
          <p:cNvGrpSpPr/>
          <p:nvPr/>
        </p:nvGrpSpPr>
        <p:grpSpPr>
          <a:xfrm>
            <a:off x="7966974" y="2438826"/>
            <a:ext cx="357509" cy="352595"/>
            <a:chOff x="-25834600" y="3915850"/>
            <a:chExt cx="300100" cy="295975"/>
          </a:xfrm>
        </p:grpSpPr>
        <p:sp>
          <p:nvSpPr>
            <p:cNvPr id="6154" name="Google Shape;6154;p73"/>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3"/>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3"/>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73"/>
          <p:cNvGrpSpPr/>
          <p:nvPr/>
        </p:nvGrpSpPr>
        <p:grpSpPr>
          <a:xfrm>
            <a:off x="6702402" y="2920056"/>
            <a:ext cx="228968" cy="350987"/>
            <a:chOff x="-23930925" y="3149300"/>
            <a:chExt cx="192200" cy="294625"/>
          </a:xfrm>
        </p:grpSpPr>
        <p:sp>
          <p:nvSpPr>
            <p:cNvPr id="6158" name="Google Shape;6158;p73"/>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3"/>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3"/>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3"/>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2" name="Google Shape;6162;p73"/>
          <p:cNvGrpSpPr/>
          <p:nvPr/>
        </p:nvGrpSpPr>
        <p:grpSpPr>
          <a:xfrm>
            <a:off x="6659232" y="3398540"/>
            <a:ext cx="315307" cy="351910"/>
            <a:chOff x="-23962425" y="3519475"/>
            <a:chExt cx="264675" cy="295400"/>
          </a:xfrm>
        </p:grpSpPr>
        <p:sp>
          <p:nvSpPr>
            <p:cNvPr id="6163" name="Google Shape;6163;p73"/>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3"/>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5" name="Google Shape;6165;p73"/>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66" name="Google Shape;6166;p73"/>
          <p:cNvGrpSpPr/>
          <p:nvPr/>
        </p:nvGrpSpPr>
        <p:grpSpPr>
          <a:xfrm>
            <a:off x="8037908" y="3848584"/>
            <a:ext cx="239302" cy="351880"/>
            <a:chOff x="-22788075" y="3904625"/>
            <a:chExt cx="200875" cy="295375"/>
          </a:xfrm>
        </p:grpSpPr>
        <p:sp>
          <p:nvSpPr>
            <p:cNvPr id="6167" name="Google Shape;6167;p73"/>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3"/>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3"/>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73"/>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1" name="Google Shape;6171;p73"/>
          <p:cNvGrpSpPr/>
          <p:nvPr/>
        </p:nvGrpSpPr>
        <p:grpSpPr>
          <a:xfrm>
            <a:off x="6193206" y="1531949"/>
            <a:ext cx="354710" cy="352803"/>
            <a:chOff x="-27351575" y="3175300"/>
            <a:chExt cx="297750" cy="296150"/>
          </a:xfrm>
        </p:grpSpPr>
        <p:sp>
          <p:nvSpPr>
            <p:cNvPr id="6172" name="Google Shape;6172;p73"/>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3"/>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3"/>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73"/>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73"/>
          <p:cNvGrpSpPr/>
          <p:nvPr/>
        </p:nvGrpSpPr>
        <p:grpSpPr>
          <a:xfrm>
            <a:off x="6235914" y="1988559"/>
            <a:ext cx="269293" cy="353072"/>
            <a:chOff x="-27313750" y="3545275"/>
            <a:chExt cx="226050" cy="296375"/>
          </a:xfrm>
        </p:grpSpPr>
        <p:sp>
          <p:nvSpPr>
            <p:cNvPr id="6177" name="Google Shape;6177;p73"/>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73"/>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3"/>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0" name="Google Shape;6180;p73"/>
          <p:cNvGrpSpPr/>
          <p:nvPr/>
        </p:nvGrpSpPr>
        <p:grpSpPr>
          <a:xfrm>
            <a:off x="6193206" y="2436830"/>
            <a:ext cx="354710" cy="356586"/>
            <a:chOff x="-27351575" y="3915650"/>
            <a:chExt cx="297750" cy="299325"/>
          </a:xfrm>
        </p:grpSpPr>
        <p:sp>
          <p:nvSpPr>
            <p:cNvPr id="6181" name="Google Shape;6181;p73"/>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73"/>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3" name="Google Shape;6183;p73"/>
          <p:cNvGrpSpPr/>
          <p:nvPr/>
        </p:nvGrpSpPr>
        <p:grpSpPr>
          <a:xfrm>
            <a:off x="4880696" y="2919029"/>
            <a:ext cx="319060" cy="353042"/>
            <a:chOff x="-25445525" y="3175900"/>
            <a:chExt cx="267825" cy="296350"/>
          </a:xfrm>
        </p:grpSpPr>
        <p:sp>
          <p:nvSpPr>
            <p:cNvPr id="6184" name="Google Shape;6184;p73"/>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3"/>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73"/>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7" name="Google Shape;6187;p73"/>
          <p:cNvGrpSpPr/>
          <p:nvPr/>
        </p:nvGrpSpPr>
        <p:grpSpPr>
          <a:xfrm>
            <a:off x="4862410" y="3409352"/>
            <a:ext cx="355633" cy="330288"/>
            <a:chOff x="-25465200" y="3565175"/>
            <a:chExt cx="298525" cy="277250"/>
          </a:xfrm>
        </p:grpSpPr>
        <p:sp>
          <p:nvSpPr>
            <p:cNvPr id="6188" name="Google Shape;6188;p73"/>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3"/>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0" name="Google Shape;6190;p73"/>
          <p:cNvGrpSpPr/>
          <p:nvPr/>
        </p:nvGrpSpPr>
        <p:grpSpPr>
          <a:xfrm>
            <a:off x="4861948" y="3848882"/>
            <a:ext cx="356556" cy="351285"/>
            <a:chOff x="-25465200" y="3916150"/>
            <a:chExt cx="299300" cy="294875"/>
          </a:xfrm>
        </p:grpSpPr>
        <p:sp>
          <p:nvSpPr>
            <p:cNvPr id="6191" name="Google Shape;6191;p73"/>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73"/>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3" name="Google Shape;6193;p73"/>
          <p:cNvGrpSpPr/>
          <p:nvPr/>
        </p:nvGrpSpPr>
        <p:grpSpPr>
          <a:xfrm>
            <a:off x="7089388" y="2919148"/>
            <a:ext cx="351880" cy="352803"/>
            <a:chOff x="-23615075" y="3148525"/>
            <a:chExt cx="295375" cy="296150"/>
          </a:xfrm>
        </p:grpSpPr>
        <p:sp>
          <p:nvSpPr>
            <p:cNvPr id="6194" name="Google Shape;6194;p73"/>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3"/>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3"/>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3"/>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8" name="Google Shape;6198;p73"/>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9" name="Google Shape;6199;p73"/>
          <p:cNvGrpSpPr/>
          <p:nvPr/>
        </p:nvGrpSpPr>
        <p:grpSpPr>
          <a:xfrm>
            <a:off x="7088911" y="3858427"/>
            <a:ext cx="352833" cy="332194"/>
            <a:chOff x="-23615075" y="3906200"/>
            <a:chExt cx="296175" cy="278850"/>
          </a:xfrm>
        </p:grpSpPr>
        <p:sp>
          <p:nvSpPr>
            <p:cNvPr id="6200" name="Google Shape;6200;p73"/>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3"/>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3"/>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3" name="Google Shape;6203;p73"/>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4" name="Google Shape;6204;p73"/>
          <p:cNvGrpSpPr/>
          <p:nvPr/>
        </p:nvGrpSpPr>
        <p:grpSpPr>
          <a:xfrm>
            <a:off x="6637880" y="1532068"/>
            <a:ext cx="353757" cy="352565"/>
            <a:chOff x="-26980600" y="3175500"/>
            <a:chExt cx="296950" cy="295950"/>
          </a:xfrm>
        </p:grpSpPr>
        <p:sp>
          <p:nvSpPr>
            <p:cNvPr id="6205" name="Google Shape;6205;p73"/>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3"/>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3"/>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08" name="Google Shape;6208;p73"/>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09" name="Google Shape;6209;p73"/>
          <p:cNvGrpSpPr/>
          <p:nvPr/>
        </p:nvGrpSpPr>
        <p:grpSpPr>
          <a:xfrm>
            <a:off x="6638357" y="2470604"/>
            <a:ext cx="352803" cy="289039"/>
            <a:chOff x="-26981375" y="3951875"/>
            <a:chExt cx="296150" cy="242625"/>
          </a:xfrm>
        </p:grpSpPr>
        <p:sp>
          <p:nvSpPr>
            <p:cNvPr id="6210" name="Google Shape;6210;p73"/>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3"/>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73"/>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73"/>
          <p:cNvGrpSpPr/>
          <p:nvPr/>
        </p:nvGrpSpPr>
        <p:grpSpPr>
          <a:xfrm>
            <a:off x="5303399" y="2918195"/>
            <a:ext cx="351910" cy="354710"/>
            <a:chOff x="-25094250" y="3176075"/>
            <a:chExt cx="295400" cy="297750"/>
          </a:xfrm>
        </p:grpSpPr>
        <p:sp>
          <p:nvSpPr>
            <p:cNvPr id="6214" name="Google Shape;6214;p73"/>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3"/>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3"/>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7" name="Google Shape;6217;p73"/>
          <p:cNvGrpSpPr/>
          <p:nvPr/>
        </p:nvGrpSpPr>
        <p:grpSpPr>
          <a:xfrm>
            <a:off x="5303399" y="3398556"/>
            <a:ext cx="351910" cy="351880"/>
            <a:chOff x="-25094250" y="3547050"/>
            <a:chExt cx="295400" cy="295375"/>
          </a:xfrm>
        </p:grpSpPr>
        <p:sp>
          <p:nvSpPr>
            <p:cNvPr id="6218" name="Google Shape;6218;p73"/>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3"/>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3"/>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3"/>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3"/>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3" name="Google Shape;6223;p73"/>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4" name="Google Shape;6224;p73"/>
          <p:cNvGrpSpPr/>
          <p:nvPr/>
        </p:nvGrpSpPr>
        <p:grpSpPr>
          <a:xfrm>
            <a:off x="7535476" y="2919148"/>
            <a:ext cx="352803" cy="352803"/>
            <a:chOff x="-23245675" y="3148525"/>
            <a:chExt cx="296150" cy="296150"/>
          </a:xfrm>
        </p:grpSpPr>
        <p:sp>
          <p:nvSpPr>
            <p:cNvPr id="6225" name="Google Shape;6225;p73"/>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73"/>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73"/>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8" name="Google Shape;6228;p73"/>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9" name="Google Shape;6229;p73"/>
          <p:cNvGrpSpPr/>
          <p:nvPr/>
        </p:nvGrpSpPr>
        <p:grpSpPr>
          <a:xfrm>
            <a:off x="7535938" y="3848122"/>
            <a:ext cx="351880" cy="352803"/>
            <a:chOff x="-23244900" y="3888100"/>
            <a:chExt cx="295375" cy="296150"/>
          </a:xfrm>
        </p:grpSpPr>
        <p:sp>
          <p:nvSpPr>
            <p:cNvPr id="6230" name="Google Shape;6230;p73"/>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3"/>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3"/>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3"/>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3"/>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3"/>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3"/>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3"/>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3"/>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3"/>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73"/>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41" name="Google Shape;6241;p73"/>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245"/>
        <p:cNvGrpSpPr/>
        <p:nvPr/>
      </p:nvGrpSpPr>
      <p:grpSpPr>
        <a:xfrm>
          <a:off x="0" y="0"/>
          <a:ext cx="0" cy="0"/>
          <a:chOff x="0" y="0"/>
          <a:chExt cx="0" cy="0"/>
        </a:xfrm>
      </p:grpSpPr>
      <p:sp>
        <p:nvSpPr>
          <p:cNvPr id="6246" name="Google Shape;6246;p74"/>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Business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47" name="Google Shape;6247;p74"/>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248" name="Google Shape;6248;p74"/>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49" name="Google Shape;6249;p74"/>
          <p:cNvGrpSpPr/>
          <p:nvPr/>
        </p:nvGrpSpPr>
        <p:grpSpPr>
          <a:xfrm>
            <a:off x="850004" y="1975418"/>
            <a:ext cx="367261" cy="367261"/>
            <a:chOff x="-65145700" y="3727425"/>
            <a:chExt cx="317425" cy="317425"/>
          </a:xfrm>
        </p:grpSpPr>
        <p:sp>
          <p:nvSpPr>
            <p:cNvPr id="6250" name="Google Shape;6250;p74"/>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4"/>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74"/>
          <p:cNvGrpSpPr/>
          <p:nvPr/>
        </p:nvGrpSpPr>
        <p:grpSpPr>
          <a:xfrm>
            <a:off x="853201" y="2404333"/>
            <a:ext cx="360868" cy="367261"/>
            <a:chOff x="-65144125" y="4094450"/>
            <a:chExt cx="311900" cy="317425"/>
          </a:xfrm>
        </p:grpSpPr>
        <p:sp>
          <p:nvSpPr>
            <p:cNvPr id="6253" name="Google Shape;6253;p74"/>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4"/>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4"/>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6" name="Google Shape;6256;p74"/>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7" name="Google Shape;6257;p74"/>
          <p:cNvGrpSpPr/>
          <p:nvPr/>
        </p:nvGrpSpPr>
        <p:grpSpPr>
          <a:xfrm>
            <a:off x="3056770" y="1975028"/>
            <a:ext cx="370645" cy="368042"/>
            <a:chOff x="-63250675" y="3744075"/>
            <a:chExt cx="320350" cy="318100"/>
          </a:xfrm>
        </p:grpSpPr>
        <p:sp>
          <p:nvSpPr>
            <p:cNvPr id="6258" name="Google Shape;6258;p74"/>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4"/>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74"/>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1" name="Google Shape;6261;p74"/>
          <p:cNvGrpSpPr/>
          <p:nvPr/>
        </p:nvGrpSpPr>
        <p:grpSpPr>
          <a:xfrm>
            <a:off x="3058462" y="2404333"/>
            <a:ext cx="367261" cy="367261"/>
            <a:chOff x="-63250675" y="4110200"/>
            <a:chExt cx="317425" cy="317425"/>
          </a:xfrm>
        </p:grpSpPr>
        <p:sp>
          <p:nvSpPr>
            <p:cNvPr id="6262" name="Google Shape;6262;p74"/>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4"/>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74"/>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74"/>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4"/>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4"/>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4"/>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4"/>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4"/>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74"/>
          <p:cNvGrpSpPr/>
          <p:nvPr/>
        </p:nvGrpSpPr>
        <p:grpSpPr>
          <a:xfrm>
            <a:off x="1737509" y="2901428"/>
            <a:ext cx="359075" cy="358844"/>
            <a:chOff x="-61351725" y="3372400"/>
            <a:chExt cx="310350" cy="310150"/>
          </a:xfrm>
        </p:grpSpPr>
        <p:sp>
          <p:nvSpPr>
            <p:cNvPr id="6272" name="Google Shape;6272;p74"/>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74"/>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74"/>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5" name="Google Shape;6275;p74"/>
          <p:cNvGrpSpPr/>
          <p:nvPr/>
        </p:nvGrpSpPr>
        <p:grpSpPr>
          <a:xfrm>
            <a:off x="1733864" y="3364484"/>
            <a:ext cx="366364" cy="333534"/>
            <a:chOff x="-61354875" y="3751050"/>
            <a:chExt cx="316650" cy="288275"/>
          </a:xfrm>
        </p:grpSpPr>
        <p:sp>
          <p:nvSpPr>
            <p:cNvPr id="6276" name="Google Shape;6276;p74"/>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74"/>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74"/>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9" name="Google Shape;6279;p74"/>
          <p:cNvGrpSpPr/>
          <p:nvPr/>
        </p:nvGrpSpPr>
        <p:grpSpPr>
          <a:xfrm>
            <a:off x="1733864" y="3806124"/>
            <a:ext cx="366364" cy="367290"/>
            <a:chOff x="-61354875" y="4101525"/>
            <a:chExt cx="316650" cy="317450"/>
          </a:xfrm>
        </p:grpSpPr>
        <p:sp>
          <p:nvSpPr>
            <p:cNvPr id="6280" name="Google Shape;6280;p74"/>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74"/>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2" name="Google Shape;6282;p74"/>
          <p:cNvGrpSpPr/>
          <p:nvPr/>
        </p:nvGrpSpPr>
        <p:grpSpPr>
          <a:xfrm>
            <a:off x="3950299" y="2898000"/>
            <a:ext cx="368157" cy="365699"/>
            <a:chOff x="-59470075" y="3308975"/>
            <a:chExt cx="318200" cy="316075"/>
          </a:xfrm>
        </p:grpSpPr>
        <p:sp>
          <p:nvSpPr>
            <p:cNvPr id="6283" name="Google Shape;6283;p74"/>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74"/>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74"/>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4"/>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74"/>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74"/>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4"/>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4"/>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4"/>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2" name="Google Shape;6292;p74"/>
          <p:cNvGrpSpPr/>
          <p:nvPr/>
        </p:nvGrpSpPr>
        <p:grpSpPr>
          <a:xfrm>
            <a:off x="1295729" y="1533705"/>
            <a:ext cx="367261" cy="364686"/>
            <a:chOff x="-64781025" y="3361050"/>
            <a:chExt cx="317425" cy="315200"/>
          </a:xfrm>
        </p:grpSpPr>
        <p:sp>
          <p:nvSpPr>
            <p:cNvPr id="6293" name="Google Shape;6293;p74"/>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74"/>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4"/>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74"/>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7" name="Google Shape;6297;p74"/>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4"/>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4"/>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00" name="Google Shape;6300;p74"/>
          <p:cNvGrpSpPr/>
          <p:nvPr/>
        </p:nvGrpSpPr>
        <p:grpSpPr>
          <a:xfrm>
            <a:off x="3500129" y="1975144"/>
            <a:ext cx="382765" cy="367810"/>
            <a:chOff x="-62890750" y="3747425"/>
            <a:chExt cx="330825" cy="317900"/>
          </a:xfrm>
        </p:grpSpPr>
        <p:sp>
          <p:nvSpPr>
            <p:cNvPr id="6301" name="Google Shape;6301;p74"/>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74"/>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4"/>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4"/>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74"/>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74"/>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4"/>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74"/>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74"/>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4"/>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4"/>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4"/>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4"/>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4"/>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5" name="Google Shape;6315;p74"/>
          <p:cNvGrpSpPr/>
          <p:nvPr/>
        </p:nvGrpSpPr>
        <p:grpSpPr>
          <a:xfrm>
            <a:off x="3507881" y="2404781"/>
            <a:ext cx="367261" cy="366364"/>
            <a:chOff x="-62884425" y="4111775"/>
            <a:chExt cx="317425" cy="316650"/>
          </a:xfrm>
        </p:grpSpPr>
        <p:sp>
          <p:nvSpPr>
            <p:cNvPr id="6316" name="Google Shape;6316;p74"/>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4"/>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74"/>
          <p:cNvGrpSpPr/>
          <p:nvPr/>
        </p:nvGrpSpPr>
        <p:grpSpPr>
          <a:xfrm>
            <a:off x="2180515" y="2900850"/>
            <a:ext cx="365438" cy="360001"/>
            <a:chOff x="-60991775" y="3376900"/>
            <a:chExt cx="315850" cy="311150"/>
          </a:xfrm>
        </p:grpSpPr>
        <p:sp>
          <p:nvSpPr>
            <p:cNvPr id="6319" name="Google Shape;6319;p74"/>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4"/>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74"/>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2" name="Google Shape;6322;p74"/>
          <p:cNvGrpSpPr/>
          <p:nvPr/>
        </p:nvGrpSpPr>
        <p:grpSpPr>
          <a:xfrm>
            <a:off x="2180052" y="3351714"/>
            <a:ext cx="366364" cy="359075"/>
            <a:chOff x="-60988625" y="3740800"/>
            <a:chExt cx="316650" cy="310350"/>
          </a:xfrm>
        </p:grpSpPr>
        <p:sp>
          <p:nvSpPr>
            <p:cNvPr id="6323" name="Google Shape;6323;p74"/>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74"/>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74"/>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6" name="Google Shape;6326;p74"/>
          <p:cNvGrpSpPr/>
          <p:nvPr/>
        </p:nvGrpSpPr>
        <p:grpSpPr>
          <a:xfrm>
            <a:off x="2180052" y="3807165"/>
            <a:ext cx="366364" cy="365207"/>
            <a:chOff x="-60987850" y="4100950"/>
            <a:chExt cx="316650" cy="315650"/>
          </a:xfrm>
        </p:grpSpPr>
        <p:sp>
          <p:nvSpPr>
            <p:cNvPr id="6327" name="Google Shape;6327;p74"/>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74"/>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74"/>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74"/>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74"/>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2" name="Google Shape;6332;p74"/>
          <p:cNvGrpSpPr/>
          <p:nvPr/>
        </p:nvGrpSpPr>
        <p:grpSpPr>
          <a:xfrm>
            <a:off x="3949836" y="3352625"/>
            <a:ext cx="369083" cy="357253"/>
            <a:chOff x="-59447250" y="3706150"/>
            <a:chExt cx="319000" cy="308775"/>
          </a:xfrm>
        </p:grpSpPr>
        <p:sp>
          <p:nvSpPr>
            <p:cNvPr id="6333" name="Google Shape;6333;p74"/>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4"/>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4"/>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4"/>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7" name="Google Shape;6337;p74"/>
          <p:cNvGrpSpPr/>
          <p:nvPr/>
        </p:nvGrpSpPr>
        <p:grpSpPr>
          <a:xfrm>
            <a:off x="1738564" y="1533936"/>
            <a:ext cx="368186" cy="364224"/>
            <a:chOff x="-64406125" y="3362225"/>
            <a:chExt cx="318225" cy="314800"/>
          </a:xfrm>
        </p:grpSpPr>
        <p:sp>
          <p:nvSpPr>
            <p:cNvPr id="6338" name="Google Shape;6338;p74"/>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4"/>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0" name="Google Shape;6340;p74"/>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1" name="Google Shape;6341;p74"/>
          <p:cNvGrpSpPr/>
          <p:nvPr/>
        </p:nvGrpSpPr>
        <p:grpSpPr>
          <a:xfrm>
            <a:off x="1739027" y="2404781"/>
            <a:ext cx="367261" cy="366364"/>
            <a:chOff x="-64410850" y="4094450"/>
            <a:chExt cx="317425" cy="316650"/>
          </a:xfrm>
        </p:grpSpPr>
        <p:sp>
          <p:nvSpPr>
            <p:cNvPr id="6342" name="Google Shape;6342;p74"/>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4"/>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74"/>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5" name="Google Shape;6345;p74"/>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46" name="Google Shape;6346;p74"/>
          <p:cNvGrpSpPr/>
          <p:nvPr/>
        </p:nvGrpSpPr>
        <p:grpSpPr>
          <a:xfrm>
            <a:off x="3960575" y="1974854"/>
            <a:ext cx="365467" cy="368389"/>
            <a:chOff x="-62516625" y="3743175"/>
            <a:chExt cx="315875" cy="318400"/>
          </a:xfrm>
        </p:grpSpPr>
        <p:sp>
          <p:nvSpPr>
            <p:cNvPr id="6347" name="Google Shape;6347;p74"/>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4"/>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9" name="Google Shape;6349;p74"/>
          <p:cNvGrpSpPr/>
          <p:nvPr/>
        </p:nvGrpSpPr>
        <p:grpSpPr>
          <a:xfrm>
            <a:off x="3967415" y="2424826"/>
            <a:ext cx="351786" cy="326274"/>
            <a:chOff x="-62511900" y="4129100"/>
            <a:chExt cx="304050" cy="282000"/>
          </a:xfrm>
        </p:grpSpPr>
        <p:sp>
          <p:nvSpPr>
            <p:cNvPr id="6350" name="Google Shape;6350;p74"/>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4"/>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4"/>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4"/>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4"/>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5" name="Google Shape;6355;p74"/>
          <p:cNvGrpSpPr/>
          <p:nvPr/>
        </p:nvGrpSpPr>
        <p:grpSpPr>
          <a:xfrm>
            <a:off x="2645537" y="2897220"/>
            <a:ext cx="310770" cy="367261"/>
            <a:chOff x="-60597975" y="3367475"/>
            <a:chExt cx="268600" cy="317425"/>
          </a:xfrm>
        </p:grpSpPr>
        <p:sp>
          <p:nvSpPr>
            <p:cNvPr id="6356" name="Google Shape;6356;p74"/>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4"/>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4"/>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4"/>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4"/>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1" name="Google Shape;6361;p74"/>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62" name="Google Shape;6362;p74"/>
          <p:cNvGrpSpPr/>
          <p:nvPr/>
        </p:nvGrpSpPr>
        <p:grpSpPr>
          <a:xfrm>
            <a:off x="2617740" y="3858536"/>
            <a:ext cx="366364" cy="262465"/>
            <a:chOff x="-60621600" y="4145650"/>
            <a:chExt cx="316650" cy="226850"/>
          </a:xfrm>
        </p:grpSpPr>
        <p:sp>
          <p:nvSpPr>
            <p:cNvPr id="6363" name="Google Shape;6363;p74"/>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4"/>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4"/>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6" name="Google Shape;6366;p74"/>
          <p:cNvGrpSpPr/>
          <p:nvPr/>
        </p:nvGrpSpPr>
        <p:grpSpPr>
          <a:xfrm>
            <a:off x="3954392" y="3807035"/>
            <a:ext cx="359972" cy="365467"/>
            <a:chOff x="-59400775" y="4084200"/>
            <a:chExt cx="311125" cy="315875"/>
          </a:xfrm>
        </p:grpSpPr>
        <p:sp>
          <p:nvSpPr>
            <p:cNvPr id="6367" name="Google Shape;6367;p74"/>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4"/>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74"/>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4"/>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4"/>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4"/>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74"/>
          <p:cNvGrpSpPr/>
          <p:nvPr/>
        </p:nvGrpSpPr>
        <p:grpSpPr>
          <a:xfrm>
            <a:off x="2178486" y="1532866"/>
            <a:ext cx="365438" cy="366364"/>
            <a:chOff x="-64044600" y="3360375"/>
            <a:chExt cx="315850" cy="316650"/>
          </a:xfrm>
        </p:grpSpPr>
        <p:sp>
          <p:nvSpPr>
            <p:cNvPr id="6374" name="Google Shape;6374;p74"/>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4"/>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4"/>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7" name="Google Shape;6377;p74"/>
          <p:cNvGrpSpPr/>
          <p:nvPr/>
        </p:nvGrpSpPr>
        <p:grpSpPr>
          <a:xfrm>
            <a:off x="2204909" y="1975418"/>
            <a:ext cx="312592" cy="367261"/>
            <a:chOff x="-64022550" y="3727425"/>
            <a:chExt cx="270175" cy="317425"/>
          </a:xfrm>
        </p:grpSpPr>
        <p:sp>
          <p:nvSpPr>
            <p:cNvPr id="6378" name="Google Shape;6378;p74"/>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4"/>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4"/>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1" name="Google Shape;6381;p74"/>
          <p:cNvGrpSpPr/>
          <p:nvPr/>
        </p:nvGrpSpPr>
        <p:grpSpPr>
          <a:xfrm>
            <a:off x="2229047" y="2404318"/>
            <a:ext cx="264317" cy="367290"/>
            <a:chOff x="-64001300" y="4093650"/>
            <a:chExt cx="228450" cy="317450"/>
          </a:xfrm>
        </p:grpSpPr>
        <p:sp>
          <p:nvSpPr>
            <p:cNvPr id="6382" name="Google Shape;6382;p74"/>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4"/>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4"/>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4"/>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6" name="Google Shape;6386;p74"/>
          <p:cNvGrpSpPr/>
          <p:nvPr/>
        </p:nvGrpSpPr>
        <p:grpSpPr>
          <a:xfrm>
            <a:off x="848051" y="2897610"/>
            <a:ext cx="359972" cy="366480"/>
            <a:chOff x="-62148800" y="3377700"/>
            <a:chExt cx="311125" cy="316750"/>
          </a:xfrm>
        </p:grpSpPr>
        <p:sp>
          <p:nvSpPr>
            <p:cNvPr id="6387" name="Google Shape;6387;p74"/>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4"/>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9" name="Google Shape;6389;p74"/>
          <p:cNvGrpSpPr/>
          <p:nvPr/>
        </p:nvGrpSpPr>
        <p:grpSpPr>
          <a:xfrm>
            <a:off x="843958" y="3347607"/>
            <a:ext cx="368157" cy="367290"/>
            <a:chOff x="-62154300" y="3743950"/>
            <a:chExt cx="318200" cy="317450"/>
          </a:xfrm>
        </p:grpSpPr>
        <p:sp>
          <p:nvSpPr>
            <p:cNvPr id="6390" name="Google Shape;6390;p74"/>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4"/>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2" name="Google Shape;6392;p74"/>
          <p:cNvGrpSpPr/>
          <p:nvPr/>
        </p:nvGrpSpPr>
        <p:grpSpPr>
          <a:xfrm>
            <a:off x="843944" y="3806587"/>
            <a:ext cx="368186" cy="366364"/>
            <a:chOff x="-62151950" y="4111775"/>
            <a:chExt cx="318225" cy="316650"/>
          </a:xfrm>
        </p:grpSpPr>
        <p:sp>
          <p:nvSpPr>
            <p:cNvPr id="6393" name="Google Shape;6393;p74"/>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4"/>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4"/>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4"/>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74"/>
          <p:cNvGrpSpPr/>
          <p:nvPr/>
        </p:nvGrpSpPr>
        <p:grpSpPr>
          <a:xfrm>
            <a:off x="3062568" y="2897133"/>
            <a:ext cx="368157" cy="367434"/>
            <a:chOff x="-60254550" y="3367325"/>
            <a:chExt cx="318200" cy="317575"/>
          </a:xfrm>
        </p:grpSpPr>
        <p:sp>
          <p:nvSpPr>
            <p:cNvPr id="6398" name="Google Shape;6398;p74"/>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4"/>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4"/>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4"/>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74"/>
          <p:cNvGrpSpPr/>
          <p:nvPr/>
        </p:nvGrpSpPr>
        <p:grpSpPr>
          <a:xfrm>
            <a:off x="3063465" y="3348127"/>
            <a:ext cx="366364" cy="366248"/>
            <a:chOff x="-60255350" y="3733825"/>
            <a:chExt cx="316650" cy="316550"/>
          </a:xfrm>
        </p:grpSpPr>
        <p:sp>
          <p:nvSpPr>
            <p:cNvPr id="6403" name="Google Shape;6403;p74"/>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4"/>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74"/>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74"/>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4"/>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4"/>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4"/>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74"/>
          <p:cNvGrpSpPr/>
          <p:nvPr/>
        </p:nvGrpSpPr>
        <p:grpSpPr>
          <a:xfrm>
            <a:off x="3091262" y="3807035"/>
            <a:ext cx="310770" cy="365467"/>
            <a:chOff x="-60232500" y="4101525"/>
            <a:chExt cx="268600" cy="315875"/>
          </a:xfrm>
        </p:grpSpPr>
        <p:sp>
          <p:nvSpPr>
            <p:cNvPr id="6411" name="Google Shape;6411;p74"/>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4"/>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3" name="Google Shape;6413;p74"/>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4" name="Google Shape;6414;p74"/>
          <p:cNvGrpSpPr/>
          <p:nvPr/>
        </p:nvGrpSpPr>
        <p:grpSpPr>
          <a:xfrm>
            <a:off x="2624262" y="1532866"/>
            <a:ext cx="368186" cy="366364"/>
            <a:chOff x="-63679950" y="3360375"/>
            <a:chExt cx="318225" cy="316650"/>
          </a:xfrm>
        </p:grpSpPr>
        <p:sp>
          <p:nvSpPr>
            <p:cNvPr id="6415" name="Google Shape;6415;p74"/>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4"/>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4"/>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4"/>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9" name="Google Shape;6419;p74"/>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0" name="Google Shape;6420;p74"/>
          <p:cNvGrpSpPr/>
          <p:nvPr/>
        </p:nvGrpSpPr>
        <p:grpSpPr>
          <a:xfrm>
            <a:off x="2622889" y="2404203"/>
            <a:ext cx="370934" cy="367521"/>
            <a:chOff x="-63679950" y="4093450"/>
            <a:chExt cx="320600" cy="317650"/>
          </a:xfrm>
        </p:grpSpPr>
        <p:sp>
          <p:nvSpPr>
            <p:cNvPr id="6421" name="Google Shape;6421;p74"/>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4"/>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74"/>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74"/>
          <p:cNvGrpSpPr/>
          <p:nvPr/>
        </p:nvGrpSpPr>
        <p:grpSpPr>
          <a:xfrm>
            <a:off x="1283006" y="2897205"/>
            <a:ext cx="366364" cy="367290"/>
            <a:chOff x="-61784125" y="3377700"/>
            <a:chExt cx="316650" cy="317450"/>
          </a:xfrm>
        </p:grpSpPr>
        <p:sp>
          <p:nvSpPr>
            <p:cNvPr id="6425" name="Google Shape;6425;p74"/>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4"/>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4"/>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74"/>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74"/>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4"/>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4"/>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2" name="Google Shape;6432;p74"/>
          <p:cNvGrpSpPr/>
          <p:nvPr/>
        </p:nvGrpSpPr>
        <p:grpSpPr>
          <a:xfrm>
            <a:off x="1283006" y="3347607"/>
            <a:ext cx="366364" cy="367290"/>
            <a:chOff x="-61783350" y="3743950"/>
            <a:chExt cx="316650" cy="317450"/>
          </a:xfrm>
        </p:grpSpPr>
        <p:sp>
          <p:nvSpPr>
            <p:cNvPr id="6433" name="Google Shape;6433;p74"/>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4"/>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5" name="Google Shape;6435;p74"/>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4"/>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4"/>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8" name="Google Shape;6438;p74"/>
          <p:cNvGrpSpPr/>
          <p:nvPr/>
        </p:nvGrpSpPr>
        <p:grpSpPr>
          <a:xfrm>
            <a:off x="3504430" y="3807440"/>
            <a:ext cx="369112" cy="364657"/>
            <a:chOff x="-59869425" y="4102225"/>
            <a:chExt cx="319025" cy="315175"/>
          </a:xfrm>
        </p:grpSpPr>
        <p:sp>
          <p:nvSpPr>
            <p:cNvPr id="6439" name="Google Shape;6439;p74"/>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4"/>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4"/>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4"/>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3" name="Google Shape;6443;p74"/>
          <p:cNvGrpSpPr/>
          <p:nvPr/>
        </p:nvGrpSpPr>
        <p:grpSpPr>
          <a:xfrm>
            <a:off x="2623233" y="4276262"/>
            <a:ext cx="366364" cy="365467"/>
            <a:chOff x="-59029025" y="3711650"/>
            <a:chExt cx="316650" cy="315875"/>
          </a:xfrm>
        </p:grpSpPr>
        <p:sp>
          <p:nvSpPr>
            <p:cNvPr id="6444" name="Google Shape;6444;p74"/>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4"/>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74"/>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4"/>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4"/>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4"/>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4"/>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1" name="Google Shape;6451;p74"/>
          <p:cNvGrpSpPr/>
          <p:nvPr/>
        </p:nvGrpSpPr>
        <p:grpSpPr>
          <a:xfrm>
            <a:off x="4859311" y="1532317"/>
            <a:ext cx="351940" cy="348188"/>
            <a:chOff x="581525" y="3254850"/>
            <a:chExt cx="297750" cy="294575"/>
          </a:xfrm>
        </p:grpSpPr>
        <p:sp>
          <p:nvSpPr>
            <p:cNvPr id="6452" name="Google Shape;6452;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5" name="Google Shape;6455;p74"/>
          <p:cNvGrpSpPr/>
          <p:nvPr/>
        </p:nvGrpSpPr>
        <p:grpSpPr>
          <a:xfrm>
            <a:off x="4858380" y="1971253"/>
            <a:ext cx="353802" cy="351497"/>
            <a:chOff x="580725" y="3617925"/>
            <a:chExt cx="299325" cy="297375"/>
          </a:xfrm>
        </p:grpSpPr>
        <p:sp>
          <p:nvSpPr>
            <p:cNvPr id="6456" name="Google Shape;6456;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1" name="Google Shape;6461;p74"/>
          <p:cNvGrpSpPr/>
          <p:nvPr/>
        </p:nvGrpSpPr>
        <p:grpSpPr>
          <a:xfrm>
            <a:off x="4860242" y="2418443"/>
            <a:ext cx="350079" cy="350079"/>
            <a:chOff x="583100" y="3982600"/>
            <a:chExt cx="296175" cy="296175"/>
          </a:xfrm>
        </p:grpSpPr>
        <p:sp>
          <p:nvSpPr>
            <p:cNvPr id="6462" name="Google Shape;6462;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9" name="Google Shape;6469;p74"/>
          <p:cNvGrpSpPr/>
          <p:nvPr/>
        </p:nvGrpSpPr>
        <p:grpSpPr>
          <a:xfrm>
            <a:off x="7092856" y="1532067"/>
            <a:ext cx="307231" cy="348690"/>
            <a:chOff x="2423775" y="3226875"/>
            <a:chExt cx="259925" cy="295000"/>
          </a:xfrm>
        </p:grpSpPr>
        <p:sp>
          <p:nvSpPr>
            <p:cNvPr id="6470" name="Google Shape;6470;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74"/>
          <p:cNvGrpSpPr/>
          <p:nvPr/>
        </p:nvGrpSpPr>
        <p:grpSpPr>
          <a:xfrm>
            <a:off x="7070043" y="1973352"/>
            <a:ext cx="352857" cy="347301"/>
            <a:chOff x="2404875" y="3592725"/>
            <a:chExt cx="298525" cy="293825"/>
          </a:xfrm>
        </p:grpSpPr>
        <p:sp>
          <p:nvSpPr>
            <p:cNvPr id="6474" name="Google Shape;6474;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7" name="Google Shape;6477;p74"/>
          <p:cNvGrpSpPr/>
          <p:nvPr/>
        </p:nvGrpSpPr>
        <p:grpSpPr>
          <a:xfrm>
            <a:off x="7070974" y="2418917"/>
            <a:ext cx="350995" cy="349133"/>
            <a:chOff x="2404875" y="3955825"/>
            <a:chExt cx="296950" cy="295375"/>
          </a:xfrm>
        </p:grpSpPr>
        <p:sp>
          <p:nvSpPr>
            <p:cNvPr id="6478" name="Google Shape;6478;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2" name="Google Shape;6482;p74"/>
          <p:cNvGrpSpPr/>
          <p:nvPr/>
        </p:nvGrpSpPr>
        <p:grpSpPr>
          <a:xfrm>
            <a:off x="5764954" y="2883111"/>
            <a:ext cx="349163" cy="350079"/>
            <a:chOff x="4263650" y="3235150"/>
            <a:chExt cx="295400" cy="296175"/>
          </a:xfrm>
        </p:grpSpPr>
        <p:sp>
          <p:nvSpPr>
            <p:cNvPr id="6483" name="Google Shape;6483;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74"/>
          <p:cNvGrpSpPr/>
          <p:nvPr/>
        </p:nvGrpSpPr>
        <p:grpSpPr>
          <a:xfrm>
            <a:off x="5762634" y="3342272"/>
            <a:ext cx="353802" cy="327739"/>
            <a:chOff x="4266025" y="3609275"/>
            <a:chExt cx="299325" cy="277275"/>
          </a:xfrm>
        </p:grpSpPr>
        <p:sp>
          <p:nvSpPr>
            <p:cNvPr id="6489" name="Google Shape;6489;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1" name="Google Shape;6491;p74"/>
          <p:cNvGrpSpPr/>
          <p:nvPr/>
        </p:nvGrpSpPr>
        <p:grpSpPr>
          <a:xfrm>
            <a:off x="5763092" y="3807659"/>
            <a:ext cx="352886" cy="349133"/>
            <a:chOff x="4263650" y="3963700"/>
            <a:chExt cx="298550" cy="295375"/>
          </a:xfrm>
        </p:grpSpPr>
        <p:sp>
          <p:nvSpPr>
            <p:cNvPr id="6492" name="Google Shape;6492;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9" name="Google Shape;6499;p74"/>
          <p:cNvGrpSpPr/>
          <p:nvPr/>
        </p:nvGrpSpPr>
        <p:grpSpPr>
          <a:xfrm>
            <a:off x="8041429" y="2883111"/>
            <a:ext cx="226264" cy="350079"/>
            <a:chOff x="6164975" y="3211525"/>
            <a:chExt cx="191425" cy="296175"/>
          </a:xfrm>
        </p:grpSpPr>
        <p:sp>
          <p:nvSpPr>
            <p:cNvPr id="6500" name="Google Shape;6500;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74"/>
          <p:cNvGrpSpPr/>
          <p:nvPr/>
        </p:nvGrpSpPr>
        <p:grpSpPr>
          <a:xfrm>
            <a:off x="5303466" y="1531387"/>
            <a:ext cx="352886" cy="350049"/>
            <a:chOff x="946175" y="3253275"/>
            <a:chExt cx="298550" cy="296150"/>
          </a:xfrm>
        </p:grpSpPr>
        <p:sp>
          <p:nvSpPr>
            <p:cNvPr id="6508" name="Google Shape;6508;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3" name="Google Shape;6513;p74"/>
          <p:cNvGrpSpPr/>
          <p:nvPr/>
        </p:nvGrpSpPr>
        <p:grpSpPr>
          <a:xfrm>
            <a:off x="5304397" y="1973351"/>
            <a:ext cx="351024" cy="347301"/>
            <a:chOff x="946175" y="3619500"/>
            <a:chExt cx="296975" cy="293825"/>
          </a:xfrm>
        </p:grpSpPr>
        <p:sp>
          <p:nvSpPr>
            <p:cNvPr id="6514" name="Google Shape;6514;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0" name="Google Shape;6520;p74"/>
          <p:cNvGrpSpPr/>
          <p:nvPr/>
        </p:nvGrpSpPr>
        <p:grpSpPr>
          <a:xfrm>
            <a:off x="5303939" y="2417985"/>
            <a:ext cx="351940" cy="350995"/>
            <a:chOff x="944600" y="3981825"/>
            <a:chExt cx="297750" cy="296950"/>
          </a:xfrm>
        </p:grpSpPr>
        <p:sp>
          <p:nvSpPr>
            <p:cNvPr id="6521" name="Google Shape;6521;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5" name="Google Shape;6525;p74"/>
          <p:cNvGrpSpPr/>
          <p:nvPr/>
        </p:nvGrpSpPr>
        <p:grpSpPr>
          <a:xfrm>
            <a:off x="7520875" y="1531845"/>
            <a:ext cx="350079" cy="349133"/>
            <a:chOff x="2768750" y="3227275"/>
            <a:chExt cx="296175" cy="295375"/>
          </a:xfrm>
        </p:grpSpPr>
        <p:sp>
          <p:nvSpPr>
            <p:cNvPr id="6526" name="Google Shape;6526;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4" name="Google Shape;6534;p74"/>
          <p:cNvGrpSpPr/>
          <p:nvPr/>
        </p:nvGrpSpPr>
        <p:grpSpPr>
          <a:xfrm>
            <a:off x="7541826" y="1972717"/>
            <a:ext cx="308177" cy="348572"/>
            <a:chOff x="2786075" y="3591800"/>
            <a:chExt cx="260725" cy="294900"/>
          </a:xfrm>
        </p:grpSpPr>
        <p:sp>
          <p:nvSpPr>
            <p:cNvPr id="6535" name="Google Shape;6535;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74"/>
          <p:cNvGrpSpPr/>
          <p:nvPr/>
        </p:nvGrpSpPr>
        <p:grpSpPr>
          <a:xfrm>
            <a:off x="7582324" y="2418444"/>
            <a:ext cx="227180" cy="350079"/>
            <a:chOff x="2819150" y="3955025"/>
            <a:chExt cx="192200" cy="296175"/>
          </a:xfrm>
        </p:grpSpPr>
        <p:sp>
          <p:nvSpPr>
            <p:cNvPr id="6541" name="Google Shape;6541;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5" name="Google Shape;6545;p74"/>
          <p:cNvGrpSpPr/>
          <p:nvPr/>
        </p:nvGrpSpPr>
        <p:grpSpPr>
          <a:xfrm>
            <a:off x="6206097" y="2884042"/>
            <a:ext cx="349133" cy="348217"/>
            <a:chOff x="4629125" y="3235150"/>
            <a:chExt cx="295375" cy="294600"/>
          </a:xfrm>
        </p:grpSpPr>
        <p:sp>
          <p:nvSpPr>
            <p:cNvPr id="6546" name="Google Shape;6546;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1" name="Google Shape;6551;p74"/>
          <p:cNvGrpSpPr/>
          <p:nvPr/>
        </p:nvGrpSpPr>
        <p:grpSpPr>
          <a:xfrm>
            <a:off x="6206082" y="3331575"/>
            <a:ext cx="349163" cy="349133"/>
            <a:chOff x="4628325" y="3599825"/>
            <a:chExt cx="295400" cy="295375"/>
          </a:xfrm>
        </p:grpSpPr>
        <p:sp>
          <p:nvSpPr>
            <p:cNvPr id="6552" name="Google Shape;6552;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4" name="Google Shape;6564;p74"/>
          <p:cNvGrpSpPr/>
          <p:nvPr/>
        </p:nvGrpSpPr>
        <p:grpSpPr>
          <a:xfrm>
            <a:off x="6227033" y="3807186"/>
            <a:ext cx="307261" cy="350079"/>
            <a:chOff x="4645650" y="3962900"/>
            <a:chExt cx="259950" cy="296175"/>
          </a:xfrm>
        </p:grpSpPr>
        <p:sp>
          <p:nvSpPr>
            <p:cNvPr id="6565" name="Google Shape;6565;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1" name="Google Shape;6571;p74"/>
          <p:cNvGrpSpPr/>
          <p:nvPr/>
        </p:nvGrpSpPr>
        <p:grpSpPr>
          <a:xfrm>
            <a:off x="7979994" y="3332048"/>
            <a:ext cx="349133" cy="348188"/>
            <a:chOff x="6143725" y="3582500"/>
            <a:chExt cx="295375" cy="294575"/>
          </a:xfrm>
        </p:grpSpPr>
        <p:sp>
          <p:nvSpPr>
            <p:cNvPr id="6572" name="Google Shape;6572;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74"/>
          <p:cNvGrpSpPr/>
          <p:nvPr/>
        </p:nvGrpSpPr>
        <p:grpSpPr>
          <a:xfrm>
            <a:off x="5748820" y="1531387"/>
            <a:ext cx="350995" cy="350049"/>
            <a:chOff x="1310075" y="3253275"/>
            <a:chExt cx="296950" cy="296150"/>
          </a:xfrm>
        </p:grpSpPr>
        <p:sp>
          <p:nvSpPr>
            <p:cNvPr id="6580" name="Google Shape;6580;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83" name="Google Shape;6583;p74"/>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4" name="Google Shape;6584;p74"/>
          <p:cNvGrpSpPr/>
          <p:nvPr/>
        </p:nvGrpSpPr>
        <p:grpSpPr>
          <a:xfrm>
            <a:off x="5748347" y="2417646"/>
            <a:ext cx="351941" cy="351675"/>
            <a:chOff x="1310075" y="3980250"/>
            <a:chExt cx="297750" cy="297525"/>
          </a:xfrm>
        </p:grpSpPr>
        <p:sp>
          <p:nvSpPr>
            <p:cNvPr id="6585" name="Google Shape;6585;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9" name="Google Shape;6589;p74"/>
          <p:cNvGrpSpPr/>
          <p:nvPr/>
        </p:nvGrpSpPr>
        <p:grpSpPr>
          <a:xfrm>
            <a:off x="8013136" y="1531845"/>
            <a:ext cx="266305" cy="349133"/>
            <a:chOff x="3167275" y="3227275"/>
            <a:chExt cx="225300" cy="295375"/>
          </a:xfrm>
        </p:grpSpPr>
        <p:sp>
          <p:nvSpPr>
            <p:cNvPr id="6590" name="Google Shape;6590;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5" name="Google Shape;6595;p74"/>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6" name="Google Shape;6596;p74"/>
          <p:cNvGrpSpPr/>
          <p:nvPr/>
        </p:nvGrpSpPr>
        <p:grpSpPr>
          <a:xfrm>
            <a:off x="7970318" y="2418902"/>
            <a:ext cx="351940" cy="349163"/>
            <a:chOff x="3133425" y="3955025"/>
            <a:chExt cx="297750" cy="295400"/>
          </a:xfrm>
        </p:grpSpPr>
        <p:sp>
          <p:nvSpPr>
            <p:cNvPr id="6597" name="Google Shape;6597;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0" name="Google Shape;6600;p74"/>
          <p:cNvGrpSpPr/>
          <p:nvPr/>
        </p:nvGrpSpPr>
        <p:grpSpPr>
          <a:xfrm>
            <a:off x="6650491" y="2882490"/>
            <a:ext cx="350079" cy="351320"/>
            <a:chOff x="4991425" y="3234750"/>
            <a:chExt cx="296175" cy="297225"/>
          </a:xfrm>
        </p:grpSpPr>
        <p:sp>
          <p:nvSpPr>
            <p:cNvPr id="6601" name="Google Shape;6601;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7" name="Google Shape;6607;p74"/>
          <p:cNvGrpSpPr/>
          <p:nvPr/>
        </p:nvGrpSpPr>
        <p:grpSpPr>
          <a:xfrm>
            <a:off x="6650491" y="3352053"/>
            <a:ext cx="350079" cy="308177"/>
            <a:chOff x="4991425" y="3617150"/>
            <a:chExt cx="296175" cy="260725"/>
          </a:xfrm>
        </p:grpSpPr>
        <p:sp>
          <p:nvSpPr>
            <p:cNvPr id="6608" name="Google Shape;6608;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5" name="Google Shape;6615;p74"/>
          <p:cNvGrpSpPr/>
          <p:nvPr/>
        </p:nvGrpSpPr>
        <p:grpSpPr>
          <a:xfrm>
            <a:off x="6727764" y="3807644"/>
            <a:ext cx="195532" cy="349163"/>
            <a:chOff x="5056800" y="3962900"/>
            <a:chExt cx="165425" cy="295400"/>
          </a:xfrm>
        </p:grpSpPr>
        <p:sp>
          <p:nvSpPr>
            <p:cNvPr id="6616" name="Google Shape;6616;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74"/>
          <p:cNvGrpSpPr/>
          <p:nvPr/>
        </p:nvGrpSpPr>
        <p:grpSpPr>
          <a:xfrm>
            <a:off x="7979062" y="3807660"/>
            <a:ext cx="350995" cy="349133"/>
            <a:chOff x="6168925" y="3936925"/>
            <a:chExt cx="296950" cy="295375"/>
          </a:xfrm>
        </p:grpSpPr>
        <p:sp>
          <p:nvSpPr>
            <p:cNvPr id="6620" name="Google Shape;6620;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6" name="Google Shape;6626;p74"/>
          <p:cNvGrpSpPr/>
          <p:nvPr/>
        </p:nvGrpSpPr>
        <p:grpSpPr>
          <a:xfrm>
            <a:off x="6192756" y="1531845"/>
            <a:ext cx="348188" cy="349133"/>
            <a:chOff x="1674750" y="3254050"/>
            <a:chExt cx="294575" cy="295375"/>
          </a:xfrm>
        </p:grpSpPr>
        <p:sp>
          <p:nvSpPr>
            <p:cNvPr id="6627" name="Google Shape;6627;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0" name="Google Shape;6630;p74"/>
          <p:cNvGrpSpPr/>
          <p:nvPr/>
        </p:nvGrpSpPr>
        <p:grpSpPr>
          <a:xfrm>
            <a:off x="6207177" y="1972435"/>
            <a:ext cx="319347" cy="349133"/>
            <a:chOff x="1687350" y="3618725"/>
            <a:chExt cx="270175" cy="295375"/>
          </a:xfrm>
        </p:grpSpPr>
        <p:sp>
          <p:nvSpPr>
            <p:cNvPr id="6631" name="Google Shape;6631;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4" name="Google Shape;6634;p74"/>
          <p:cNvGrpSpPr/>
          <p:nvPr/>
        </p:nvGrpSpPr>
        <p:grpSpPr>
          <a:xfrm>
            <a:off x="6190880" y="2418916"/>
            <a:ext cx="351940" cy="349133"/>
            <a:chOff x="1672375" y="3982600"/>
            <a:chExt cx="297750" cy="295375"/>
          </a:xfrm>
        </p:grpSpPr>
        <p:sp>
          <p:nvSpPr>
            <p:cNvPr id="6635" name="Google Shape;6635;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8" name="Google Shape;6638;p74"/>
          <p:cNvGrpSpPr/>
          <p:nvPr/>
        </p:nvGrpSpPr>
        <p:grpSpPr>
          <a:xfrm>
            <a:off x="4882872" y="2883111"/>
            <a:ext cx="350079" cy="350079"/>
            <a:chOff x="3497300" y="3227275"/>
            <a:chExt cx="296175" cy="296175"/>
          </a:xfrm>
        </p:grpSpPr>
        <p:sp>
          <p:nvSpPr>
            <p:cNvPr id="6639" name="Google Shape;6639;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74"/>
          <p:cNvGrpSpPr/>
          <p:nvPr/>
        </p:nvGrpSpPr>
        <p:grpSpPr>
          <a:xfrm>
            <a:off x="4883345" y="3332506"/>
            <a:ext cx="349133" cy="347272"/>
            <a:chOff x="3497300" y="3591950"/>
            <a:chExt cx="295375" cy="293800"/>
          </a:xfrm>
        </p:grpSpPr>
        <p:sp>
          <p:nvSpPr>
            <p:cNvPr id="6648" name="Google Shape;6648;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74"/>
          <p:cNvGrpSpPr/>
          <p:nvPr/>
        </p:nvGrpSpPr>
        <p:grpSpPr>
          <a:xfrm>
            <a:off x="4883345" y="3807644"/>
            <a:ext cx="349133" cy="349163"/>
            <a:chOff x="3497300" y="3955025"/>
            <a:chExt cx="295375" cy="295400"/>
          </a:xfrm>
        </p:grpSpPr>
        <p:sp>
          <p:nvSpPr>
            <p:cNvPr id="6657" name="Google Shape;6657;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0" name="Google Shape;6660;p74"/>
          <p:cNvGrpSpPr/>
          <p:nvPr/>
        </p:nvGrpSpPr>
        <p:grpSpPr>
          <a:xfrm>
            <a:off x="7107917" y="2883835"/>
            <a:ext cx="327739" cy="348631"/>
            <a:chOff x="5364750" y="3235150"/>
            <a:chExt cx="277275" cy="294950"/>
          </a:xfrm>
        </p:grpSpPr>
        <p:sp>
          <p:nvSpPr>
            <p:cNvPr id="6661" name="Google Shape;6661;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9" name="Google Shape;6669;p74"/>
          <p:cNvGrpSpPr/>
          <p:nvPr/>
        </p:nvGrpSpPr>
        <p:grpSpPr>
          <a:xfrm>
            <a:off x="7096274" y="3330171"/>
            <a:ext cx="351024" cy="351940"/>
            <a:chOff x="5355300" y="3598250"/>
            <a:chExt cx="296975" cy="297750"/>
          </a:xfrm>
        </p:grpSpPr>
        <p:sp>
          <p:nvSpPr>
            <p:cNvPr id="6670" name="Google Shape;6670;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74"/>
          <p:cNvGrpSpPr/>
          <p:nvPr/>
        </p:nvGrpSpPr>
        <p:grpSpPr>
          <a:xfrm>
            <a:off x="7100470" y="3869093"/>
            <a:ext cx="342632" cy="226264"/>
            <a:chOff x="5358450" y="4015675"/>
            <a:chExt cx="289875" cy="191425"/>
          </a:xfrm>
        </p:grpSpPr>
        <p:sp>
          <p:nvSpPr>
            <p:cNvPr id="6679" name="Google Shape;6679;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3" name="Google Shape;6683;p74"/>
          <p:cNvGrpSpPr/>
          <p:nvPr/>
        </p:nvGrpSpPr>
        <p:grpSpPr>
          <a:xfrm>
            <a:off x="6226953" y="4251624"/>
            <a:ext cx="351024" cy="325464"/>
            <a:chOff x="6543825" y="3202075"/>
            <a:chExt cx="296975" cy="275350"/>
          </a:xfrm>
        </p:grpSpPr>
        <p:sp>
          <p:nvSpPr>
            <p:cNvPr id="6684" name="Google Shape;6684;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1" name="Google Shape;6691;p74"/>
          <p:cNvGrpSpPr/>
          <p:nvPr/>
        </p:nvGrpSpPr>
        <p:grpSpPr>
          <a:xfrm>
            <a:off x="6633934" y="1531372"/>
            <a:ext cx="350079" cy="350079"/>
            <a:chOff x="2037825" y="3254050"/>
            <a:chExt cx="296175" cy="296175"/>
          </a:xfrm>
        </p:grpSpPr>
        <p:sp>
          <p:nvSpPr>
            <p:cNvPr id="6692" name="Google Shape;6692;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8" name="Google Shape;6698;p74"/>
          <p:cNvGrpSpPr/>
          <p:nvPr/>
        </p:nvGrpSpPr>
        <p:grpSpPr>
          <a:xfrm>
            <a:off x="6632072" y="1972539"/>
            <a:ext cx="353802" cy="348926"/>
            <a:chOff x="2034675" y="3617925"/>
            <a:chExt cx="299325" cy="295200"/>
          </a:xfrm>
        </p:grpSpPr>
        <p:sp>
          <p:nvSpPr>
            <p:cNvPr id="6699" name="Google Shape;6699;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4" name="Google Shape;6704;p74"/>
          <p:cNvGrpSpPr/>
          <p:nvPr/>
        </p:nvGrpSpPr>
        <p:grpSpPr>
          <a:xfrm>
            <a:off x="6633934" y="2418916"/>
            <a:ext cx="350079" cy="349133"/>
            <a:chOff x="2037825" y="3981825"/>
            <a:chExt cx="296175" cy="295375"/>
          </a:xfrm>
        </p:grpSpPr>
        <p:sp>
          <p:nvSpPr>
            <p:cNvPr id="6705" name="Google Shape;6705;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8" name="Google Shape;6708;p74"/>
          <p:cNvGrpSpPr/>
          <p:nvPr/>
        </p:nvGrpSpPr>
        <p:grpSpPr>
          <a:xfrm>
            <a:off x="5318952" y="2915232"/>
            <a:ext cx="350079" cy="285837"/>
            <a:chOff x="3860400" y="3254050"/>
            <a:chExt cx="296175" cy="241825"/>
          </a:xfrm>
        </p:grpSpPr>
        <p:sp>
          <p:nvSpPr>
            <p:cNvPr id="6709" name="Google Shape;6709;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6" name="Google Shape;6716;p74"/>
          <p:cNvGrpSpPr/>
          <p:nvPr/>
        </p:nvGrpSpPr>
        <p:grpSpPr>
          <a:xfrm>
            <a:off x="5318479" y="3331102"/>
            <a:ext cx="351024" cy="350079"/>
            <a:chOff x="3859600" y="3591950"/>
            <a:chExt cx="296975" cy="296175"/>
          </a:xfrm>
        </p:grpSpPr>
        <p:sp>
          <p:nvSpPr>
            <p:cNvPr id="6717" name="Google Shape;6717;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0" name="Google Shape;6720;p74"/>
          <p:cNvGrpSpPr/>
          <p:nvPr/>
        </p:nvGrpSpPr>
        <p:grpSpPr>
          <a:xfrm>
            <a:off x="5318952" y="3807186"/>
            <a:ext cx="350079" cy="350079"/>
            <a:chOff x="3860400" y="3955025"/>
            <a:chExt cx="296175" cy="296175"/>
          </a:xfrm>
        </p:grpSpPr>
        <p:sp>
          <p:nvSpPr>
            <p:cNvPr id="6721" name="Google Shape;6721;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6" name="Google Shape;6726;p74"/>
          <p:cNvGrpSpPr/>
          <p:nvPr/>
        </p:nvGrpSpPr>
        <p:grpSpPr>
          <a:xfrm>
            <a:off x="7534167" y="2883584"/>
            <a:ext cx="355664" cy="349133"/>
            <a:chOff x="5716825" y="3235950"/>
            <a:chExt cx="300900" cy="295375"/>
          </a:xfrm>
        </p:grpSpPr>
        <p:sp>
          <p:nvSpPr>
            <p:cNvPr id="6727" name="Google Shape;6727;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74"/>
          <p:cNvGrpSpPr/>
          <p:nvPr/>
        </p:nvGrpSpPr>
        <p:grpSpPr>
          <a:xfrm>
            <a:off x="7547199" y="3342272"/>
            <a:ext cx="329601" cy="327739"/>
            <a:chOff x="5727850" y="3609275"/>
            <a:chExt cx="278850" cy="277275"/>
          </a:xfrm>
        </p:grpSpPr>
        <p:sp>
          <p:nvSpPr>
            <p:cNvPr id="6732" name="Google Shape;6732;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7" name="Google Shape;6737;p74"/>
          <p:cNvGrpSpPr/>
          <p:nvPr/>
        </p:nvGrpSpPr>
        <p:grpSpPr>
          <a:xfrm>
            <a:off x="7558383" y="3807659"/>
            <a:ext cx="307231" cy="349133"/>
            <a:chOff x="5736525" y="3963700"/>
            <a:chExt cx="259925" cy="295375"/>
          </a:xfrm>
        </p:grpSpPr>
        <p:sp>
          <p:nvSpPr>
            <p:cNvPr id="6738" name="Google Shape;6738;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5" name="Google Shape;6745;p74"/>
          <p:cNvGrpSpPr/>
          <p:nvPr/>
        </p:nvGrpSpPr>
        <p:grpSpPr>
          <a:xfrm>
            <a:off x="6649963" y="4256985"/>
            <a:ext cx="351024" cy="350079"/>
            <a:chOff x="6553275" y="3604550"/>
            <a:chExt cx="296975" cy="296175"/>
          </a:xfrm>
        </p:grpSpPr>
        <p:sp>
          <p:nvSpPr>
            <p:cNvPr id="6746" name="Google Shape;6746;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55"/>
        <p:cNvGrpSpPr/>
        <p:nvPr/>
      </p:nvGrpSpPr>
      <p:grpSpPr>
        <a:xfrm>
          <a:off x="0" y="0"/>
          <a:ext cx="0" cy="0"/>
          <a:chOff x="0" y="0"/>
          <a:chExt cx="0" cy="0"/>
        </a:xfrm>
      </p:grpSpPr>
      <p:sp>
        <p:nvSpPr>
          <p:cNvPr id="6756" name="Google Shape;6756;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chemeClr val="lt1"/>
                </a:solidFill>
                <a:latin typeface="Arial"/>
                <a:ea typeface="Arial"/>
                <a:cs typeface="Arial"/>
                <a:sym typeface="Arial"/>
              </a:rPr>
              <a:t>Help &amp; Support </a:t>
            </a:r>
            <a:r>
              <a:rPr lang="es">
                <a:latin typeface="Arial"/>
                <a:ea typeface="Arial"/>
                <a:cs typeface="Arial"/>
                <a:sym typeface="Arial"/>
              </a:rPr>
              <a:t>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757" name="Google Shape;6757;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6758" name="Google Shape;6758;p75"/>
          <p:cNvGrpSpPr/>
          <p:nvPr/>
        </p:nvGrpSpPr>
        <p:grpSpPr>
          <a:xfrm>
            <a:off x="877057" y="1532946"/>
            <a:ext cx="294401" cy="353645"/>
            <a:chOff x="-35814600" y="3202075"/>
            <a:chExt cx="242625" cy="291450"/>
          </a:xfrm>
        </p:grpSpPr>
        <p:sp>
          <p:nvSpPr>
            <p:cNvPr id="6759" name="Google Shape;6759;p75"/>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5"/>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5"/>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5"/>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5"/>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5"/>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5"/>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75"/>
          <p:cNvGrpSpPr/>
          <p:nvPr/>
        </p:nvGrpSpPr>
        <p:grpSpPr>
          <a:xfrm>
            <a:off x="847435" y="1973866"/>
            <a:ext cx="353645" cy="353888"/>
            <a:chOff x="-35839800" y="3561025"/>
            <a:chExt cx="291450" cy="291650"/>
          </a:xfrm>
        </p:grpSpPr>
        <p:sp>
          <p:nvSpPr>
            <p:cNvPr id="6767" name="Google Shape;6767;p75"/>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5"/>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5"/>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5"/>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5"/>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5"/>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5"/>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74" name="Google Shape;6774;p75"/>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75" name="Google Shape;6775;p75"/>
          <p:cNvGrpSpPr/>
          <p:nvPr/>
        </p:nvGrpSpPr>
        <p:grpSpPr>
          <a:xfrm>
            <a:off x="3084980" y="1532946"/>
            <a:ext cx="353645" cy="353645"/>
            <a:chOff x="-34003850" y="3227275"/>
            <a:chExt cx="291450" cy="291450"/>
          </a:xfrm>
        </p:grpSpPr>
        <p:sp>
          <p:nvSpPr>
            <p:cNvPr id="6776" name="Google Shape;6776;p75"/>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75"/>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5"/>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5"/>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5"/>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1" name="Google Shape;6781;p75"/>
          <p:cNvGrpSpPr/>
          <p:nvPr/>
        </p:nvGrpSpPr>
        <p:grpSpPr>
          <a:xfrm>
            <a:off x="3084510" y="1973638"/>
            <a:ext cx="354586" cy="354343"/>
            <a:chOff x="-34004625" y="3585850"/>
            <a:chExt cx="292225" cy="292025"/>
          </a:xfrm>
        </p:grpSpPr>
        <p:sp>
          <p:nvSpPr>
            <p:cNvPr id="6782" name="Google Shape;6782;p75"/>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5"/>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75"/>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5"/>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5"/>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75"/>
          <p:cNvGrpSpPr/>
          <p:nvPr/>
        </p:nvGrpSpPr>
        <p:grpSpPr>
          <a:xfrm>
            <a:off x="3084025" y="2408839"/>
            <a:ext cx="355557" cy="354616"/>
            <a:chOff x="-34005425" y="3945575"/>
            <a:chExt cx="293025" cy="292250"/>
          </a:xfrm>
        </p:grpSpPr>
        <p:sp>
          <p:nvSpPr>
            <p:cNvPr id="6788" name="Google Shape;6788;p75"/>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5"/>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5"/>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1" name="Google Shape;6791;p75"/>
          <p:cNvGrpSpPr/>
          <p:nvPr/>
        </p:nvGrpSpPr>
        <p:grpSpPr>
          <a:xfrm>
            <a:off x="1731124" y="2882015"/>
            <a:ext cx="358408" cy="355557"/>
            <a:chOff x="-32174975" y="3192625"/>
            <a:chExt cx="295375" cy="293025"/>
          </a:xfrm>
        </p:grpSpPr>
        <p:sp>
          <p:nvSpPr>
            <p:cNvPr id="6792" name="Google Shape;6792;p75"/>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5"/>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5"/>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5"/>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96" name="Google Shape;6796;p75"/>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5"/>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98" name="Google Shape;6798;p75"/>
          <p:cNvGrpSpPr/>
          <p:nvPr/>
        </p:nvGrpSpPr>
        <p:grpSpPr>
          <a:xfrm>
            <a:off x="3970274" y="2882970"/>
            <a:ext cx="354586" cy="353645"/>
            <a:chOff x="-30345325" y="3184750"/>
            <a:chExt cx="292225" cy="291450"/>
          </a:xfrm>
        </p:grpSpPr>
        <p:sp>
          <p:nvSpPr>
            <p:cNvPr id="6799" name="Google Shape;6799;p75"/>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5"/>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5"/>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5"/>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5"/>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4" name="Google Shape;6804;p75"/>
          <p:cNvGrpSpPr/>
          <p:nvPr/>
        </p:nvGrpSpPr>
        <p:grpSpPr>
          <a:xfrm>
            <a:off x="1295026" y="1532946"/>
            <a:ext cx="353645" cy="353645"/>
            <a:chOff x="-35481425" y="3202075"/>
            <a:chExt cx="291450" cy="291450"/>
          </a:xfrm>
        </p:grpSpPr>
        <p:sp>
          <p:nvSpPr>
            <p:cNvPr id="6805" name="Google Shape;6805;p75"/>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5"/>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5"/>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75"/>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5"/>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5"/>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5"/>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2" name="Google Shape;6812;p75"/>
          <p:cNvGrpSpPr/>
          <p:nvPr/>
        </p:nvGrpSpPr>
        <p:grpSpPr>
          <a:xfrm>
            <a:off x="1294556" y="1974472"/>
            <a:ext cx="354586" cy="352675"/>
            <a:chOff x="-35482200" y="3561225"/>
            <a:chExt cx="292225" cy="290650"/>
          </a:xfrm>
        </p:grpSpPr>
        <p:sp>
          <p:nvSpPr>
            <p:cNvPr id="6813" name="Google Shape;6813;p75"/>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5"/>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5"/>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75"/>
          <p:cNvGrpSpPr/>
          <p:nvPr/>
        </p:nvGrpSpPr>
        <p:grpSpPr>
          <a:xfrm>
            <a:off x="1295026" y="2409340"/>
            <a:ext cx="353645" cy="353615"/>
            <a:chOff x="-35481425" y="3919600"/>
            <a:chExt cx="291450" cy="291425"/>
          </a:xfrm>
        </p:grpSpPr>
        <p:sp>
          <p:nvSpPr>
            <p:cNvPr id="6817" name="Google Shape;6817;p75"/>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5"/>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5"/>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5"/>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5"/>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75"/>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5"/>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5"/>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75"/>
          <p:cNvGrpSpPr/>
          <p:nvPr/>
        </p:nvGrpSpPr>
        <p:grpSpPr>
          <a:xfrm>
            <a:off x="3530661" y="1533431"/>
            <a:ext cx="357468" cy="352675"/>
            <a:chOff x="-33645475" y="3228075"/>
            <a:chExt cx="294600" cy="290650"/>
          </a:xfrm>
        </p:grpSpPr>
        <p:sp>
          <p:nvSpPr>
            <p:cNvPr id="6826" name="Google Shape;6826;p75"/>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75"/>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5"/>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5"/>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5"/>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5"/>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5"/>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75"/>
          <p:cNvGrpSpPr/>
          <p:nvPr/>
        </p:nvGrpSpPr>
        <p:grpSpPr>
          <a:xfrm>
            <a:off x="3531631" y="1973516"/>
            <a:ext cx="355526" cy="354586"/>
            <a:chOff x="-33646250" y="3586425"/>
            <a:chExt cx="293000" cy="292225"/>
          </a:xfrm>
        </p:grpSpPr>
        <p:sp>
          <p:nvSpPr>
            <p:cNvPr id="6834" name="Google Shape;6834;p75"/>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5"/>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75"/>
          <p:cNvGrpSpPr/>
          <p:nvPr/>
        </p:nvGrpSpPr>
        <p:grpSpPr>
          <a:xfrm>
            <a:off x="3532101" y="2408369"/>
            <a:ext cx="354586" cy="355557"/>
            <a:chOff x="-33645475" y="3944800"/>
            <a:chExt cx="292225" cy="293025"/>
          </a:xfrm>
        </p:grpSpPr>
        <p:sp>
          <p:nvSpPr>
            <p:cNvPr id="6837" name="Google Shape;6837;p75"/>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75"/>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75"/>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5"/>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5"/>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5"/>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5"/>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5"/>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5"/>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5"/>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75"/>
          <p:cNvGrpSpPr/>
          <p:nvPr/>
        </p:nvGrpSpPr>
        <p:grpSpPr>
          <a:xfrm>
            <a:off x="2185320" y="2882106"/>
            <a:ext cx="352675" cy="355375"/>
            <a:chOff x="-31809525" y="3192625"/>
            <a:chExt cx="290650" cy="292875"/>
          </a:xfrm>
        </p:grpSpPr>
        <p:sp>
          <p:nvSpPr>
            <p:cNvPr id="6848" name="Google Shape;6848;p75"/>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5"/>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5"/>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5"/>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2" name="Google Shape;6852;p75"/>
          <p:cNvGrpSpPr/>
          <p:nvPr/>
        </p:nvGrpSpPr>
        <p:grpSpPr>
          <a:xfrm>
            <a:off x="2184835" y="3352658"/>
            <a:ext cx="353645" cy="355557"/>
            <a:chOff x="-31811100" y="3550975"/>
            <a:chExt cx="291450" cy="293025"/>
          </a:xfrm>
        </p:grpSpPr>
        <p:sp>
          <p:nvSpPr>
            <p:cNvPr id="6853" name="Google Shape;6853;p75"/>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5"/>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5"/>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5"/>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5"/>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5"/>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5"/>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0" name="Google Shape;6860;p75"/>
          <p:cNvGrpSpPr/>
          <p:nvPr/>
        </p:nvGrpSpPr>
        <p:grpSpPr>
          <a:xfrm>
            <a:off x="2178631" y="3816962"/>
            <a:ext cx="366052" cy="356831"/>
            <a:chOff x="-31817400" y="3910025"/>
            <a:chExt cx="301675" cy="294075"/>
          </a:xfrm>
        </p:grpSpPr>
        <p:sp>
          <p:nvSpPr>
            <p:cNvPr id="6861" name="Google Shape;6861;p75"/>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5"/>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5"/>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4" name="Google Shape;6864;p75"/>
          <p:cNvGrpSpPr/>
          <p:nvPr/>
        </p:nvGrpSpPr>
        <p:grpSpPr>
          <a:xfrm>
            <a:off x="3970259" y="3353143"/>
            <a:ext cx="354616" cy="354586"/>
            <a:chOff x="-30354000" y="3569100"/>
            <a:chExt cx="292250" cy="292225"/>
          </a:xfrm>
        </p:grpSpPr>
        <p:sp>
          <p:nvSpPr>
            <p:cNvPr id="6865" name="Google Shape;6865;p75"/>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5"/>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5"/>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5"/>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5"/>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5"/>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5"/>
          <p:cNvGrpSpPr/>
          <p:nvPr/>
        </p:nvGrpSpPr>
        <p:grpSpPr>
          <a:xfrm>
            <a:off x="1748837" y="1532946"/>
            <a:ext cx="342148" cy="353645"/>
            <a:chOff x="-35118325" y="3202075"/>
            <a:chExt cx="281975" cy="291450"/>
          </a:xfrm>
        </p:grpSpPr>
        <p:sp>
          <p:nvSpPr>
            <p:cNvPr id="6872" name="Google Shape;6872;p75"/>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5"/>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5"/>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5"/>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75"/>
          <p:cNvGrpSpPr/>
          <p:nvPr/>
        </p:nvGrpSpPr>
        <p:grpSpPr>
          <a:xfrm>
            <a:off x="1742618" y="1974199"/>
            <a:ext cx="354586" cy="353221"/>
            <a:chOff x="-35123050" y="3561225"/>
            <a:chExt cx="292225" cy="291100"/>
          </a:xfrm>
        </p:grpSpPr>
        <p:sp>
          <p:nvSpPr>
            <p:cNvPr id="6877" name="Google Shape;6877;p75"/>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5"/>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75"/>
          <p:cNvGrpSpPr/>
          <p:nvPr/>
        </p:nvGrpSpPr>
        <p:grpSpPr>
          <a:xfrm>
            <a:off x="1784677" y="2409340"/>
            <a:ext cx="270467" cy="353615"/>
            <a:chOff x="-35089175" y="3919600"/>
            <a:chExt cx="222900" cy="291425"/>
          </a:xfrm>
        </p:grpSpPr>
        <p:sp>
          <p:nvSpPr>
            <p:cNvPr id="6880" name="Google Shape;6880;p75"/>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5"/>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2" name="Google Shape;6882;p75"/>
          <p:cNvGrpSpPr/>
          <p:nvPr/>
        </p:nvGrpSpPr>
        <p:grpSpPr>
          <a:xfrm>
            <a:off x="3981673" y="1532703"/>
            <a:ext cx="336445" cy="354131"/>
            <a:chOff x="-33277650" y="3226875"/>
            <a:chExt cx="277275" cy="291850"/>
          </a:xfrm>
        </p:grpSpPr>
        <p:sp>
          <p:nvSpPr>
            <p:cNvPr id="6883" name="Google Shape;6883;p75"/>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5"/>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5"/>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5"/>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5"/>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5"/>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5"/>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75"/>
          <p:cNvGrpSpPr/>
          <p:nvPr/>
        </p:nvGrpSpPr>
        <p:grpSpPr>
          <a:xfrm>
            <a:off x="3973073" y="1973987"/>
            <a:ext cx="353645" cy="353645"/>
            <a:chOff x="-33286325" y="3586425"/>
            <a:chExt cx="291450" cy="291450"/>
          </a:xfrm>
        </p:grpSpPr>
        <p:sp>
          <p:nvSpPr>
            <p:cNvPr id="6891" name="Google Shape;6891;p75"/>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5"/>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5"/>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5"/>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5"/>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6" name="Google Shape;6896;p75"/>
          <p:cNvGrpSpPr/>
          <p:nvPr/>
        </p:nvGrpSpPr>
        <p:grpSpPr>
          <a:xfrm>
            <a:off x="3973073" y="2408369"/>
            <a:ext cx="353645" cy="355557"/>
            <a:chOff x="-33286325" y="3944800"/>
            <a:chExt cx="291450" cy="293025"/>
          </a:xfrm>
        </p:grpSpPr>
        <p:sp>
          <p:nvSpPr>
            <p:cNvPr id="6897" name="Google Shape;6897;p75"/>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5"/>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5"/>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75"/>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1" name="Google Shape;6901;p75"/>
          <p:cNvGrpSpPr/>
          <p:nvPr/>
        </p:nvGrpSpPr>
        <p:grpSpPr>
          <a:xfrm>
            <a:off x="2631470" y="2881529"/>
            <a:ext cx="353645" cy="356527"/>
            <a:chOff x="-31452725" y="3191825"/>
            <a:chExt cx="291450" cy="293825"/>
          </a:xfrm>
        </p:grpSpPr>
        <p:sp>
          <p:nvSpPr>
            <p:cNvPr id="6902" name="Google Shape;6902;p75"/>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5"/>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5"/>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75"/>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6" name="Google Shape;6906;p75"/>
          <p:cNvGrpSpPr/>
          <p:nvPr/>
        </p:nvGrpSpPr>
        <p:grpSpPr>
          <a:xfrm>
            <a:off x="2631000" y="3353144"/>
            <a:ext cx="354586" cy="354586"/>
            <a:chOff x="-31452725" y="3551775"/>
            <a:chExt cx="292225" cy="292225"/>
          </a:xfrm>
        </p:grpSpPr>
        <p:sp>
          <p:nvSpPr>
            <p:cNvPr id="6907" name="Google Shape;6907;p75"/>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5"/>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5"/>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5"/>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1" name="Google Shape;6911;p75"/>
          <p:cNvGrpSpPr/>
          <p:nvPr/>
        </p:nvGrpSpPr>
        <p:grpSpPr>
          <a:xfrm>
            <a:off x="2629559" y="3817129"/>
            <a:ext cx="357468" cy="356497"/>
            <a:chOff x="-31455100" y="3909350"/>
            <a:chExt cx="294600" cy="293800"/>
          </a:xfrm>
        </p:grpSpPr>
        <p:sp>
          <p:nvSpPr>
            <p:cNvPr id="6912" name="Google Shape;6912;p75"/>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5"/>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75"/>
          <p:cNvGrpSpPr/>
          <p:nvPr/>
        </p:nvGrpSpPr>
        <p:grpSpPr>
          <a:xfrm>
            <a:off x="3970744" y="3818084"/>
            <a:ext cx="353645" cy="354586"/>
            <a:chOff x="-30345325" y="3918800"/>
            <a:chExt cx="291450" cy="292225"/>
          </a:xfrm>
        </p:grpSpPr>
        <p:sp>
          <p:nvSpPr>
            <p:cNvPr id="6915" name="Google Shape;6915;p75"/>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5"/>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5"/>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5"/>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5"/>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0" name="Google Shape;6920;p75"/>
          <p:cNvGrpSpPr/>
          <p:nvPr/>
        </p:nvGrpSpPr>
        <p:grpSpPr>
          <a:xfrm>
            <a:off x="2200736" y="1532946"/>
            <a:ext cx="332593" cy="353645"/>
            <a:chOff x="-34755225" y="3202075"/>
            <a:chExt cx="274100" cy="291450"/>
          </a:xfrm>
        </p:grpSpPr>
        <p:sp>
          <p:nvSpPr>
            <p:cNvPr id="6921" name="Google Shape;6921;p75"/>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75"/>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75"/>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5"/>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5"/>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5"/>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5"/>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8" name="Google Shape;6928;p75"/>
          <p:cNvGrpSpPr/>
          <p:nvPr/>
        </p:nvGrpSpPr>
        <p:grpSpPr>
          <a:xfrm>
            <a:off x="2190209" y="1973987"/>
            <a:ext cx="353645" cy="353645"/>
            <a:chOff x="-34763900" y="3561225"/>
            <a:chExt cx="291450" cy="291450"/>
          </a:xfrm>
        </p:grpSpPr>
        <p:sp>
          <p:nvSpPr>
            <p:cNvPr id="6929" name="Google Shape;6929;p75"/>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5"/>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5"/>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32" name="Google Shape;6932;p75"/>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33" name="Google Shape;6933;p75"/>
          <p:cNvGrpSpPr/>
          <p:nvPr/>
        </p:nvGrpSpPr>
        <p:grpSpPr>
          <a:xfrm>
            <a:off x="845106" y="2882499"/>
            <a:ext cx="354586" cy="354586"/>
            <a:chOff x="-32927950" y="3227275"/>
            <a:chExt cx="292225" cy="292225"/>
          </a:xfrm>
        </p:grpSpPr>
        <p:sp>
          <p:nvSpPr>
            <p:cNvPr id="6934" name="Google Shape;6934;p75"/>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5"/>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5"/>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5"/>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5"/>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75"/>
          <p:cNvGrpSpPr/>
          <p:nvPr/>
        </p:nvGrpSpPr>
        <p:grpSpPr>
          <a:xfrm>
            <a:off x="844621" y="3353613"/>
            <a:ext cx="355557" cy="353645"/>
            <a:chOff x="-32927950" y="3586425"/>
            <a:chExt cx="293025" cy="291450"/>
          </a:xfrm>
        </p:grpSpPr>
        <p:sp>
          <p:nvSpPr>
            <p:cNvPr id="6940" name="Google Shape;6940;p75"/>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5"/>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5"/>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5"/>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75"/>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5" name="Google Shape;6945;p75"/>
          <p:cNvGrpSpPr/>
          <p:nvPr/>
        </p:nvGrpSpPr>
        <p:grpSpPr>
          <a:xfrm>
            <a:off x="845106" y="3817598"/>
            <a:ext cx="354586" cy="355557"/>
            <a:chOff x="-32927950" y="3944800"/>
            <a:chExt cx="292225" cy="293025"/>
          </a:xfrm>
        </p:grpSpPr>
        <p:sp>
          <p:nvSpPr>
            <p:cNvPr id="6946" name="Google Shape;6946;p75"/>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5"/>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5"/>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5"/>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5"/>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5"/>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5"/>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5"/>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5"/>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5" name="Google Shape;6955;p75"/>
          <p:cNvGrpSpPr/>
          <p:nvPr/>
        </p:nvGrpSpPr>
        <p:grpSpPr>
          <a:xfrm>
            <a:off x="3073898" y="2882849"/>
            <a:ext cx="354586" cy="353888"/>
            <a:chOff x="-31094350" y="3194000"/>
            <a:chExt cx="292225" cy="291650"/>
          </a:xfrm>
        </p:grpSpPr>
        <p:sp>
          <p:nvSpPr>
            <p:cNvPr id="6956" name="Google Shape;6956;p75"/>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5"/>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5"/>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5"/>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5"/>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5"/>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5"/>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5"/>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4" name="Google Shape;6964;p75"/>
          <p:cNvGrpSpPr/>
          <p:nvPr/>
        </p:nvGrpSpPr>
        <p:grpSpPr>
          <a:xfrm>
            <a:off x="3074368" y="3353341"/>
            <a:ext cx="353645" cy="354191"/>
            <a:chOff x="-31093575" y="3552550"/>
            <a:chExt cx="291450" cy="291900"/>
          </a:xfrm>
        </p:grpSpPr>
        <p:sp>
          <p:nvSpPr>
            <p:cNvPr id="6965" name="Google Shape;6965;p75"/>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5"/>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5"/>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5"/>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9" name="Google Shape;6969;p75"/>
          <p:cNvGrpSpPr/>
          <p:nvPr/>
        </p:nvGrpSpPr>
        <p:grpSpPr>
          <a:xfrm>
            <a:off x="3074368" y="3818569"/>
            <a:ext cx="353645" cy="353615"/>
            <a:chOff x="-31093575" y="3911725"/>
            <a:chExt cx="291450" cy="291425"/>
          </a:xfrm>
        </p:grpSpPr>
        <p:sp>
          <p:nvSpPr>
            <p:cNvPr id="6970" name="Google Shape;6970;p75"/>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5"/>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2" name="Google Shape;6972;p75"/>
          <p:cNvGrpSpPr/>
          <p:nvPr/>
        </p:nvGrpSpPr>
        <p:grpSpPr>
          <a:xfrm>
            <a:off x="2183798" y="4275536"/>
            <a:ext cx="356497" cy="354586"/>
            <a:chOff x="-29946000" y="3183175"/>
            <a:chExt cx="293800" cy="292225"/>
          </a:xfrm>
        </p:grpSpPr>
        <p:sp>
          <p:nvSpPr>
            <p:cNvPr id="6973" name="Google Shape;6973;p75"/>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5"/>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5"/>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5"/>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5"/>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5"/>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9" name="Google Shape;6979;p75"/>
          <p:cNvGrpSpPr/>
          <p:nvPr/>
        </p:nvGrpSpPr>
        <p:grpSpPr>
          <a:xfrm>
            <a:off x="2628330" y="1532689"/>
            <a:ext cx="358408" cy="354161"/>
            <a:chOff x="-34408675" y="3202075"/>
            <a:chExt cx="295375" cy="291875"/>
          </a:xfrm>
        </p:grpSpPr>
        <p:sp>
          <p:nvSpPr>
            <p:cNvPr id="6980" name="Google Shape;6980;p75"/>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5"/>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75"/>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5"/>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4" name="Google Shape;6984;p75"/>
          <p:cNvGrpSpPr/>
          <p:nvPr/>
        </p:nvGrpSpPr>
        <p:grpSpPr>
          <a:xfrm>
            <a:off x="2630241" y="1972683"/>
            <a:ext cx="354586" cy="356254"/>
            <a:chOff x="-34405525" y="3558075"/>
            <a:chExt cx="292225" cy="293600"/>
          </a:xfrm>
        </p:grpSpPr>
        <p:sp>
          <p:nvSpPr>
            <p:cNvPr id="6985" name="Google Shape;6985;p75"/>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5"/>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5"/>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75"/>
          <p:cNvGrpSpPr/>
          <p:nvPr/>
        </p:nvGrpSpPr>
        <p:grpSpPr>
          <a:xfrm>
            <a:off x="2629755" y="2409340"/>
            <a:ext cx="355557" cy="353615"/>
            <a:chOff x="-34406325" y="3919600"/>
            <a:chExt cx="293025" cy="291425"/>
          </a:xfrm>
        </p:grpSpPr>
        <p:sp>
          <p:nvSpPr>
            <p:cNvPr id="6989" name="Google Shape;6989;p75"/>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5"/>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5"/>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5"/>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5"/>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5"/>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5"/>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6" name="Google Shape;6996;p75"/>
          <p:cNvGrpSpPr/>
          <p:nvPr/>
        </p:nvGrpSpPr>
        <p:grpSpPr>
          <a:xfrm>
            <a:off x="1293653" y="2888703"/>
            <a:ext cx="353645" cy="342179"/>
            <a:chOff x="-32568800" y="3232000"/>
            <a:chExt cx="291450" cy="282000"/>
          </a:xfrm>
        </p:grpSpPr>
        <p:sp>
          <p:nvSpPr>
            <p:cNvPr id="6997" name="Google Shape;6997;p75"/>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5"/>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75"/>
          <p:cNvGrpSpPr/>
          <p:nvPr/>
        </p:nvGrpSpPr>
        <p:grpSpPr>
          <a:xfrm>
            <a:off x="1293183" y="3353613"/>
            <a:ext cx="354586" cy="353645"/>
            <a:chOff x="-32569575" y="3586425"/>
            <a:chExt cx="292225" cy="291450"/>
          </a:xfrm>
        </p:grpSpPr>
        <p:sp>
          <p:nvSpPr>
            <p:cNvPr id="7000" name="Google Shape;7000;p75"/>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5"/>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2" name="Google Shape;7002;p75"/>
          <p:cNvGrpSpPr/>
          <p:nvPr/>
        </p:nvGrpSpPr>
        <p:grpSpPr>
          <a:xfrm>
            <a:off x="1284098" y="3818205"/>
            <a:ext cx="372756" cy="354343"/>
            <a:chOff x="-32576675" y="3944600"/>
            <a:chExt cx="307200" cy="292025"/>
          </a:xfrm>
        </p:grpSpPr>
        <p:sp>
          <p:nvSpPr>
            <p:cNvPr id="7003" name="Google Shape;7003;p75"/>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5"/>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5" name="Google Shape;7005;p75"/>
          <p:cNvGrpSpPr/>
          <p:nvPr/>
        </p:nvGrpSpPr>
        <p:grpSpPr>
          <a:xfrm>
            <a:off x="3529065" y="2882500"/>
            <a:ext cx="354586" cy="354586"/>
            <a:chOff x="-30735200" y="3192625"/>
            <a:chExt cx="292225" cy="292225"/>
          </a:xfrm>
        </p:grpSpPr>
        <p:sp>
          <p:nvSpPr>
            <p:cNvPr id="7006" name="Google Shape;7006;p75"/>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5"/>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5"/>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5"/>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5"/>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5"/>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5"/>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75"/>
          <p:cNvGrpSpPr/>
          <p:nvPr/>
        </p:nvGrpSpPr>
        <p:grpSpPr>
          <a:xfrm>
            <a:off x="3529065" y="3353932"/>
            <a:ext cx="354586" cy="353008"/>
            <a:chOff x="-30735200" y="3552550"/>
            <a:chExt cx="292225" cy="290925"/>
          </a:xfrm>
        </p:grpSpPr>
        <p:sp>
          <p:nvSpPr>
            <p:cNvPr id="7014" name="Google Shape;7014;p75"/>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5"/>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6" name="Google Shape;7016;p75"/>
          <p:cNvGrpSpPr/>
          <p:nvPr/>
        </p:nvGrpSpPr>
        <p:grpSpPr>
          <a:xfrm>
            <a:off x="3529065" y="3818554"/>
            <a:ext cx="354586" cy="353645"/>
            <a:chOff x="-30735200" y="3910925"/>
            <a:chExt cx="292225" cy="291450"/>
          </a:xfrm>
        </p:grpSpPr>
        <p:sp>
          <p:nvSpPr>
            <p:cNvPr id="7017" name="Google Shape;7017;p75"/>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5"/>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9" name="Google Shape;7019;p75"/>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20" name="Google Shape;7020;p75"/>
          <p:cNvGrpSpPr/>
          <p:nvPr/>
        </p:nvGrpSpPr>
        <p:grpSpPr>
          <a:xfrm>
            <a:off x="4882910" y="1531421"/>
            <a:ext cx="358971" cy="359224"/>
            <a:chOff x="-57956275" y="3197925"/>
            <a:chExt cx="319000" cy="319225"/>
          </a:xfrm>
        </p:grpSpPr>
        <p:sp>
          <p:nvSpPr>
            <p:cNvPr id="7021" name="Google Shape;7021;p75"/>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5"/>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5"/>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5"/>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75"/>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5"/>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5"/>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8" name="Google Shape;7028;p75"/>
          <p:cNvGrpSpPr/>
          <p:nvPr/>
        </p:nvGrpSpPr>
        <p:grpSpPr>
          <a:xfrm>
            <a:off x="4905064" y="1987846"/>
            <a:ext cx="314662" cy="358971"/>
            <a:chOff x="-57940525" y="3590375"/>
            <a:chExt cx="279625" cy="319000"/>
          </a:xfrm>
        </p:grpSpPr>
        <p:sp>
          <p:nvSpPr>
            <p:cNvPr id="7029" name="Google Shape;7029;p75"/>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5"/>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5"/>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5"/>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5"/>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4" name="Google Shape;7034;p75"/>
          <p:cNvGrpSpPr/>
          <p:nvPr/>
        </p:nvGrpSpPr>
        <p:grpSpPr>
          <a:xfrm>
            <a:off x="4875945" y="2429217"/>
            <a:ext cx="358099" cy="358999"/>
            <a:chOff x="-57959425" y="3982600"/>
            <a:chExt cx="318225" cy="319025"/>
          </a:xfrm>
        </p:grpSpPr>
        <p:sp>
          <p:nvSpPr>
            <p:cNvPr id="7035" name="Google Shape;7035;p75"/>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5"/>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5"/>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5"/>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75"/>
          <p:cNvGrpSpPr/>
          <p:nvPr/>
        </p:nvGrpSpPr>
        <p:grpSpPr>
          <a:xfrm>
            <a:off x="7076112" y="1532546"/>
            <a:ext cx="357226" cy="357226"/>
            <a:chOff x="-55987225" y="3198925"/>
            <a:chExt cx="317450" cy="317450"/>
          </a:xfrm>
        </p:grpSpPr>
        <p:sp>
          <p:nvSpPr>
            <p:cNvPr id="7040" name="Google Shape;7040;p75"/>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5"/>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5"/>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5"/>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4" name="Google Shape;7044;p75"/>
          <p:cNvGrpSpPr/>
          <p:nvPr/>
        </p:nvGrpSpPr>
        <p:grpSpPr>
          <a:xfrm>
            <a:off x="7076112" y="1988578"/>
            <a:ext cx="357226" cy="357367"/>
            <a:chOff x="-55987225" y="3591025"/>
            <a:chExt cx="317450" cy="317575"/>
          </a:xfrm>
        </p:grpSpPr>
        <p:sp>
          <p:nvSpPr>
            <p:cNvPr id="7045" name="Google Shape;7045;p75"/>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75"/>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5"/>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5"/>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5"/>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75"/>
          <p:cNvGrpSpPr/>
          <p:nvPr/>
        </p:nvGrpSpPr>
        <p:grpSpPr>
          <a:xfrm>
            <a:off x="7090027" y="2429217"/>
            <a:ext cx="358999" cy="358999"/>
            <a:chOff x="-55988800" y="3982600"/>
            <a:chExt cx="319025" cy="319025"/>
          </a:xfrm>
        </p:grpSpPr>
        <p:sp>
          <p:nvSpPr>
            <p:cNvPr id="7051" name="Google Shape;7051;p75"/>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5"/>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5"/>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5"/>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5"/>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6" name="Google Shape;7056;p75"/>
          <p:cNvGrpSpPr/>
          <p:nvPr/>
        </p:nvGrpSpPr>
        <p:grpSpPr>
          <a:xfrm>
            <a:off x="5748546" y="2887174"/>
            <a:ext cx="356326" cy="358971"/>
            <a:chOff x="-54026025" y="3192625"/>
            <a:chExt cx="316650" cy="319000"/>
          </a:xfrm>
        </p:grpSpPr>
        <p:sp>
          <p:nvSpPr>
            <p:cNvPr id="7057" name="Google Shape;7057;p75"/>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75"/>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5"/>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5"/>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5"/>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5"/>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5"/>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5"/>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5" name="Google Shape;7065;p75"/>
          <p:cNvGrpSpPr/>
          <p:nvPr/>
        </p:nvGrpSpPr>
        <p:grpSpPr>
          <a:xfrm>
            <a:off x="5768492" y="3358148"/>
            <a:ext cx="316434" cy="358099"/>
            <a:chOff x="-54007925" y="3584850"/>
            <a:chExt cx="281200" cy="318225"/>
          </a:xfrm>
        </p:grpSpPr>
        <p:sp>
          <p:nvSpPr>
            <p:cNvPr id="7066" name="Google Shape;7066;p75"/>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5"/>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5"/>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5"/>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5"/>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5"/>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75"/>
          <p:cNvGrpSpPr/>
          <p:nvPr/>
        </p:nvGrpSpPr>
        <p:grpSpPr>
          <a:xfrm>
            <a:off x="5768492" y="3820033"/>
            <a:ext cx="316434" cy="358914"/>
            <a:chOff x="-54007925" y="3975575"/>
            <a:chExt cx="281200" cy="318950"/>
          </a:xfrm>
        </p:grpSpPr>
        <p:sp>
          <p:nvSpPr>
            <p:cNvPr id="7073" name="Google Shape;7073;p75"/>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5"/>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5"/>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75"/>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7" name="Google Shape;7077;p75"/>
          <p:cNvGrpSpPr/>
          <p:nvPr/>
        </p:nvGrpSpPr>
        <p:grpSpPr>
          <a:xfrm>
            <a:off x="8003359" y="2904504"/>
            <a:ext cx="274770" cy="358492"/>
            <a:chOff x="-52005775" y="3208025"/>
            <a:chExt cx="244175" cy="318575"/>
          </a:xfrm>
        </p:grpSpPr>
        <p:sp>
          <p:nvSpPr>
            <p:cNvPr id="7078" name="Google Shape;7078;p75"/>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5"/>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75"/>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75"/>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5"/>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5"/>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5"/>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5"/>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5"/>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5"/>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5"/>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9" name="Google Shape;7089;p75"/>
          <p:cNvGrpSpPr/>
          <p:nvPr/>
        </p:nvGrpSpPr>
        <p:grpSpPr>
          <a:xfrm>
            <a:off x="5309825" y="1532546"/>
            <a:ext cx="358099" cy="358099"/>
            <a:chOff x="-57568775" y="3198925"/>
            <a:chExt cx="318225" cy="318225"/>
          </a:xfrm>
        </p:grpSpPr>
        <p:sp>
          <p:nvSpPr>
            <p:cNvPr id="7090" name="Google Shape;7090;p75"/>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75"/>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75"/>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5"/>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5"/>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5"/>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75"/>
          <p:cNvGrpSpPr/>
          <p:nvPr/>
        </p:nvGrpSpPr>
        <p:grpSpPr>
          <a:xfrm>
            <a:off x="5331543" y="1987846"/>
            <a:ext cx="314662" cy="358099"/>
            <a:chOff x="-57549075" y="3590375"/>
            <a:chExt cx="279625" cy="318225"/>
          </a:xfrm>
        </p:grpSpPr>
        <p:sp>
          <p:nvSpPr>
            <p:cNvPr id="7097" name="Google Shape;7097;p75"/>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5"/>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75"/>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75"/>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75"/>
          <p:cNvGrpSpPr/>
          <p:nvPr/>
        </p:nvGrpSpPr>
        <p:grpSpPr>
          <a:xfrm>
            <a:off x="5323740" y="2429217"/>
            <a:ext cx="359871" cy="359871"/>
            <a:chOff x="-57570350" y="3982600"/>
            <a:chExt cx="319800" cy="319800"/>
          </a:xfrm>
        </p:grpSpPr>
        <p:sp>
          <p:nvSpPr>
            <p:cNvPr id="7102" name="Google Shape;7102;p75"/>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5"/>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5"/>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5"/>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75"/>
          <p:cNvGrpSpPr/>
          <p:nvPr/>
        </p:nvGrpSpPr>
        <p:grpSpPr>
          <a:xfrm>
            <a:off x="7538779" y="1531646"/>
            <a:ext cx="314662" cy="358999"/>
            <a:chOff x="-55576850" y="3198125"/>
            <a:chExt cx="279625" cy="319025"/>
          </a:xfrm>
        </p:grpSpPr>
        <p:sp>
          <p:nvSpPr>
            <p:cNvPr id="7107" name="Google Shape;7107;p75"/>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5"/>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5"/>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5"/>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75"/>
          <p:cNvGrpSpPr/>
          <p:nvPr/>
        </p:nvGrpSpPr>
        <p:grpSpPr>
          <a:xfrm>
            <a:off x="7516174" y="1987621"/>
            <a:ext cx="359871" cy="358324"/>
            <a:chOff x="-55596550" y="3590175"/>
            <a:chExt cx="319800" cy="318425"/>
          </a:xfrm>
        </p:grpSpPr>
        <p:sp>
          <p:nvSpPr>
            <p:cNvPr id="7112" name="Google Shape;7112;p75"/>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5"/>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5"/>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5"/>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6" name="Google Shape;7116;p75"/>
          <p:cNvGrpSpPr/>
          <p:nvPr/>
        </p:nvGrpSpPr>
        <p:grpSpPr>
          <a:xfrm>
            <a:off x="7531412" y="2428964"/>
            <a:ext cx="358999" cy="359252"/>
            <a:chOff x="-55595775" y="3982375"/>
            <a:chExt cx="319025" cy="319250"/>
          </a:xfrm>
        </p:grpSpPr>
        <p:sp>
          <p:nvSpPr>
            <p:cNvPr id="7117" name="Google Shape;7117;p75"/>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75"/>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5"/>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5"/>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75"/>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75"/>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3" name="Google Shape;7123;p75"/>
          <p:cNvGrpSpPr/>
          <p:nvPr/>
        </p:nvGrpSpPr>
        <p:grpSpPr>
          <a:xfrm>
            <a:off x="6188595" y="2887174"/>
            <a:ext cx="358999" cy="358099"/>
            <a:chOff x="-53635375" y="3192625"/>
            <a:chExt cx="319025" cy="318225"/>
          </a:xfrm>
        </p:grpSpPr>
        <p:sp>
          <p:nvSpPr>
            <p:cNvPr id="7124" name="Google Shape;7124;p75"/>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5"/>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5"/>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75"/>
          <p:cNvGrpSpPr/>
          <p:nvPr/>
        </p:nvGrpSpPr>
        <p:grpSpPr>
          <a:xfrm>
            <a:off x="6210763" y="3358148"/>
            <a:ext cx="314662" cy="358999"/>
            <a:chOff x="-53615675" y="3584850"/>
            <a:chExt cx="279625" cy="319025"/>
          </a:xfrm>
        </p:grpSpPr>
        <p:sp>
          <p:nvSpPr>
            <p:cNvPr id="7128" name="Google Shape;7128;p75"/>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5"/>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75"/>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75"/>
          <p:cNvGrpSpPr/>
          <p:nvPr/>
        </p:nvGrpSpPr>
        <p:grpSpPr>
          <a:xfrm>
            <a:off x="6188609" y="3821074"/>
            <a:ext cx="358971" cy="357874"/>
            <a:chOff x="-53634575" y="3976500"/>
            <a:chExt cx="319000" cy="318025"/>
          </a:xfrm>
        </p:grpSpPr>
        <p:sp>
          <p:nvSpPr>
            <p:cNvPr id="7132" name="Google Shape;7132;p75"/>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5"/>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5"/>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5"/>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5"/>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5"/>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5"/>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75"/>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0" name="Google Shape;7140;p75"/>
          <p:cNvGrpSpPr/>
          <p:nvPr/>
        </p:nvGrpSpPr>
        <p:grpSpPr>
          <a:xfrm>
            <a:off x="7983413" y="3364028"/>
            <a:ext cx="314662" cy="358436"/>
            <a:chOff x="-52023900" y="3590075"/>
            <a:chExt cx="279625" cy="318525"/>
          </a:xfrm>
        </p:grpSpPr>
        <p:sp>
          <p:nvSpPr>
            <p:cNvPr id="7141" name="Google Shape;7141;p75"/>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5"/>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5"/>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75"/>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75"/>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5"/>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5"/>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8" name="Google Shape;7148;p75"/>
          <p:cNvGrpSpPr/>
          <p:nvPr/>
        </p:nvGrpSpPr>
        <p:grpSpPr>
          <a:xfrm>
            <a:off x="5746654" y="1532546"/>
            <a:ext cx="358971" cy="358971"/>
            <a:chOff x="-57173375" y="3198925"/>
            <a:chExt cx="319000" cy="319000"/>
          </a:xfrm>
        </p:grpSpPr>
        <p:sp>
          <p:nvSpPr>
            <p:cNvPr id="7149" name="Google Shape;7149;p75"/>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5"/>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5"/>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75"/>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3" name="Google Shape;7153;p75"/>
          <p:cNvGrpSpPr/>
          <p:nvPr/>
        </p:nvGrpSpPr>
        <p:grpSpPr>
          <a:xfrm>
            <a:off x="5747541" y="2009987"/>
            <a:ext cx="357198" cy="314690"/>
            <a:chOff x="-57176525" y="3610050"/>
            <a:chExt cx="317425" cy="279650"/>
          </a:xfrm>
        </p:grpSpPr>
        <p:sp>
          <p:nvSpPr>
            <p:cNvPr id="7154" name="Google Shape;7154;p75"/>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5"/>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5"/>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5"/>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5"/>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75"/>
          <p:cNvGrpSpPr/>
          <p:nvPr/>
        </p:nvGrpSpPr>
        <p:grpSpPr>
          <a:xfrm>
            <a:off x="5779179" y="2428542"/>
            <a:ext cx="323524" cy="358774"/>
            <a:chOff x="-57162350" y="3982000"/>
            <a:chExt cx="287500" cy="318825"/>
          </a:xfrm>
        </p:grpSpPr>
        <p:sp>
          <p:nvSpPr>
            <p:cNvPr id="7160" name="Google Shape;7160;p75"/>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5"/>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5"/>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5"/>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5"/>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75"/>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75"/>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5"/>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8" name="Google Shape;7168;p75"/>
          <p:cNvGrpSpPr/>
          <p:nvPr/>
        </p:nvGrpSpPr>
        <p:grpSpPr>
          <a:xfrm>
            <a:off x="7957995" y="1532546"/>
            <a:ext cx="358099" cy="356326"/>
            <a:chOff x="-55202750" y="3198925"/>
            <a:chExt cx="318225" cy="316650"/>
          </a:xfrm>
        </p:grpSpPr>
        <p:sp>
          <p:nvSpPr>
            <p:cNvPr id="7169" name="Google Shape;7169;p75"/>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75"/>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75"/>
          <p:cNvGrpSpPr/>
          <p:nvPr/>
        </p:nvGrpSpPr>
        <p:grpSpPr>
          <a:xfrm>
            <a:off x="7968629" y="1987846"/>
            <a:ext cx="336830" cy="358099"/>
            <a:chOff x="-55194875" y="3590375"/>
            <a:chExt cx="299325" cy="318225"/>
          </a:xfrm>
        </p:grpSpPr>
        <p:sp>
          <p:nvSpPr>
            <p:cNvPr id="7172" name="Google Shape;7172;p75"/>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5"/>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5"/>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5"/>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5"/>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5"/>
          <p:cNvGrpSpPr/>
          <p:nvPr/>
        </p:nvGrpSpPr>
        <p:grpSpPr>
          <a:xfrm>
            <a:off x="7973247" y="2430117"/>
            <a:ext cx="357198" cy="357198"/>
            <a:chOff x="-55203525" y="3983400"/>
            <a:chExt cx="317425" cy="317425"/>
          </a:xfrm>
        </p:grpSpPr>
        <p:sp>
          <p:nvSpPr>
            <p:cNvPr id="7178" name="Google Shape;7178;p75"/>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5"/>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5"/>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75"/>
          <p:cNvGrpSpPr/>
          <p:nvPr/>
        </p:nvGrpSpPr>
        <p:grpSpPr>
          <a:xfrm>
            <a:off x="6639727" y="2887174"/>
            <a:ext cx="335930" cy="358971"/>
            <a:chOff x="-53232900" y="3192625"/>
            <a:chExt cx="298525" cy="319000"/>
          </a:xfrm>
        </p:grpSpPr>
        <p:sp>
          <p:nvSpPr>
            <p:cNvPr id="7182" name="Google Shape;7182;p75"/>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5"/>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5"/>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5"/>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5"/>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75"/>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75"/>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5"/>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0" name="Google Shape;7190;p75"/>
          <p:cNvGrpSpPr/>
          <p:nvPr/>
        </p:nvGrpSpPr>
        <p:grpSpPr>
          <a:xfrm>
            <a:off x="6629093" y="3358148"/>
            <a:ext cx="357198" cy="356326"/>
            <a:chOff x="-53242350" y="3584850"/>
            <a:chExt cx="317425" cy="316650"/>
          </a:xfrm>
        </p:grpSpPr>
        <p:sp>
          <p:nvSpPr>
            <p:cNvPr id="7191" name="Google Shape;7191;p75"/>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75"/>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75"/>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5"/>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5"/>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6" name="Google Shape;7196;p75"/>
          <p:cNvGrpSpPr/>
          <p:nvPr/>
        </p:nvGrpSpPr>
        <p:grpSpPr>
          <a:xfrm>
            <a:off x="6650362" y="3820849"/>
            <a:ext cx="314662" cy="358999"/>
            <a:chOff x="-53224225" y="3976300"/>
            <a:chExt cx="279625" cy="319025"/>
          </a:xfrm>
        </p:grpSpPr>
        <p:sp>
          <p:nvSpPr>
            <p:cNvPr id="7197" name="Google Shape;7197;p75"/>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75"/>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75"/>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5"/>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5"/>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5"/>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5"/>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75"/>
          <p:cNvGrpSpPr/>
          <p:nvPr/>
        </p:nvGrpSpPr>
        <p:grpSpPr>
          <a:xfrm>
            <a:off x="7961258" y="3828529"/>
            <a:ext cx="358971" cy="358408"/>
            <a:chOff x="-52043575" y="3983125"/>
            <a:chExt cx="319000" cy="318500"/>
          </a:xfrm>
        </p:grpSpPr>
        <p:sp>
          <p:nvSpPr>
            <p:cNvPr id="7205" name="Google Shape;7205;p75"/>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75"/>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75"/>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5"/>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5"/>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5"/>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5"/>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5"/>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75"/>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4" name="Google Shape;7214;p75"/>
          <p:cNvGrpSpPr/>
          <p:nvPr/>
        </p:nvGrpSpPr>
        <p:grpSpPr>
          <a:xfrm>
            <a:off x="6215199" y="1532546"/>
            <a:ext cx="314662" cy="358971"/>
            <a:chOff x="-56766175" y="3198925"/>
            <a:chExt cx="279625" cy="319000"/>
          </a:xfrm>
        </p:grpSpPr>
        <p:sp>
          <p:nvSpPr>
            <p:cNvPr id="7215" name="Google Shape;7215;p75"/>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75"/>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75"/>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75"/>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75"/>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75"/>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5"/>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2" name="Google Shape;7222;p75"/>
          <p:cNvGrpSpPr/>
          <p:nvPr/>
        </p:nvGrpSpPr>
        <p:grpSpPr>
          <a:xfrm>
            <a:off x="6214313" y="1987846"/>
            <a:ext cx="316434" cy="358099"/>
            <a:chOff x="-56766175" y="3590375"/>
            <a:chExt cx="281200" cy="318225"/>
          </a:xfrm>
        </p:grpSpPr>
        <p:sp>
          <p:nvSpPr>
            <p:cNvPr id="7223" name="Google Shape;7223;p75"/>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5"/>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5"/>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5"/>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75"/>
          <p:cNvGrpSpPr/>
          <p:nvPr/>
        </p:nvGrpSpPr>
        <p:grpSpPr>
          <a:xfrm>
            <a:off x="6251269" y="2429217"/>
            <a:ext cx="272126" cy="358099"/>
            <a:chOff x="-56747275" y="3982600"/>
            <a:chExt cx="241825" cy="318225"/>
          </a:xfrm>
        </p:grpSpPr>
        <p:sp>
          <p:nvSpPr>
            <p:cNvPr id="7228" name="Google Shape;7228;p75"/>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5"/>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5"/>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5"/>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5"/>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5"/>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5"/>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75"/>
          <p:cNvGrpSpPr/>
          <p:nvPr/>
        </p:nvGrpSpPr>
        <p:grpSpPr>
          <a:xfrm>
            <a:off x="4881188" y="2894264"/>
            <a:ext cx="314662" cy="358971"/>
            <a:chOff x="-54793175" y="3198925"/>
            <a:chExt cx="279625" cy="319000"/>
          </a:xfrm>
        </p:grpSpPr>
        <p:sp>
          <p:nvSpPr>
            <p:cNvPr id="7236" name="Google Shape;7236;p75"/>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75"/>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5"/>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5"/>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5"/>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5"/>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75"/>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3" name="Google Shape;7243;p75"/>
          <p:cNvGrpSpPr/>
          <p:nvPr/>
        </p:nvGrpSpPr>
        <p:grpSpPr>
          <a:xfrm>
            <a:off x="4859020" y="3371455"/>
            <a:ext cx="358999" cy="342991"/>
            <a:chOff x="-54812875" y="3596675"/>
            <a:chExt cx="319025" cy="304800"/>
          </a:xfrm>
        </p:grpSpPr>
        <p:sp>
          <p:nvSpPr>
            <p:cNvPr id="7244" name="Google Shape;7244;p75"/>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5"/>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5"/>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5"/>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75"/>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75"/>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5"/>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1" name="Google Shape;7251;p75"/>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75"/>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3" name="Google Shape;7253;p75"/>
          <p:cNvGrpSpPr/>
          <p:nvPr/>
        </p:nvGrpSpPr>
        <p:grpSpPr>
          <a:xfrm>
            <a:off x="4881188" y="3827938"/>
            <a:ext cx="314662" cy="358099"/>
            <a:chOff x="-54793175" y="3982600"/>
            <a:chExt cx="279625" cy="318225"/>
          </a:xfrm>
        </p:grpSpPr>
        <p:sp>
          <p:nvSpPr>
            <p:cNvPr id="7254" name="Google Shape;7254;p75"/>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5"/>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5"/>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75"/>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5"/>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75"/>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75"/>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75"/>
          <p:cNvGrpSpPr/>
          <p:nvPr/>
        </p:nvGrpSpPr>
        <p:grpSpPr>
          <a:xfrm>
            <a:off x="7092647" y="2887174"/>
            <a:ext cx="314662" cy="358099"/>
            <a:chOff x="-52832000" y="3192625"/>
            <a:chExt cx="279625" cy="318225"/>
          </a:xfrm>
        </p:grpSpPr>
        <p:sp>
          <p:nvSpPr>
            <p:cNvPr id="7262" name="Google Shape;7262;p75"/>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5"/>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5"/>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75"/>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75"/>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5"/>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5"/>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5"/>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0" name="Google Shape;7270;p75"/>
          <p:cNvGrpSpPr/>
          <p:nvPr/>
        </p:nvGrpSpPr>
        <p:grpSpPr>
          <a:xfrm>
            <a:off x="7070492" y="3359048"/>
            <a:ext cx="358971" cy="357198"/>
            <a:chOff x="-52851675" y="3585650"/>
            <a:chExt cx="319000" cy="317425"/>
          </a:xfrm>
        </p:grpSpPr>
        <p:sp>
          <p:nvSpPr>
            <p:cNvPr id="7271" name="Google Shape;7271;p75"/>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5"/>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75"/>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75"/>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5"/>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5"/>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75"/>
          <p:cNvGrpSpPr/>
          <p:nvPr/>
        </p:nvGrpSpPr>
        <p:grpSpPr>
          <a:xfrm>
            <a:off x="7092647" y="3820849"/>
            <a:ext cx="314662" cy="358999"/>
            <a:chOff x="-52832000" y="3976300"/>
            <a:chExt cx="279625" cy="319025"/>
          </a:xfrm>
        </p:grpSpPr>
        <p:sp>
          <p:nvSpPr>
            <p:cNvPr id="7278" name="Google Shape;7278;p75"/>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5"/>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5"/>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5"/>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5"/>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3" name="Google Shape;7283;p75"/>
          <p:cNvGrpSpPr/>
          <p:nvPr/>
        </p:nvGrpSpPr>
        <p:grpSpPr>
          <a:xfrm>
            <a:off x="6209853" y="4275497"/>
            <a:ext cx="316434" cy="358099"/>
            <a:chOff x="-51633225" y="3198925"/>
            <a:chExt cx="281200" cy="318225"/>
          </a:xfrm>
        </p:grpSpPr>
        <p:sp>
          <p:nvSpPr>
            <p:cNvPr id="7284" name="Google Shape;7284;p75"/>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5"/>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75"/>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75"/>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5"/>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5"/>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5"/>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1" name="Google Shape;7291;p75"/>
          <p:cNvGrpSpPr/>
          <p:nvPr/>
        </p:nvGrpSpPr>
        <p:grpSpPr>
          <a:xfrm>
            <a:off x="6628676" y="1533418"/>
            <a:ext cx="365188" cy="357226"/>
            <a:chOff x="-56396775" y="3199700"/>
            <a:chExt cx="324525" cy="317450"/>
          </a:xfrm>
        </p:grpSpPr>
        <p:sp>
          <p:nvSpPr>
            <p:cNvPr id="7292" name="Google Shape;7292;p75"/>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5"/>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75"/>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75"/>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5"/>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75"/>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75"/>
          <p:cNvGrpSpPr/>
          <p:nvPr/>
        </p:nvGrpSpPr>
        <p:grpSpPr>
          <a:xfrm>
            <a:off x="6631771" y="1999353"/>
            <a:ext cx="358999" cy="335958"/>
            <a:chOff x="-56394425" y="3600600"/>
            <a:chExt cx="319025" cy="298550"/>
          </a:xfrm>
        </p:grpSpPr>
        <p:sp>
          <p:nvSpPr>
            <p:cNvPr id="7299" name="Google Shape;7299;p75"/>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5"/>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5"/>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2" name="Google Shape;7302;p75"/>
          <p:cNvGrpSpPr/>
          <p:nvPr/>
        </p:nvGrpSpPr>
        <p:grpSpPr>
          <a:xfrm>
            <a:off x="6662538" y="2430117"/>
            <a:ext cx="327068" cy="357198"/>
            <a:chOff x="-56379450" y="3983400"/>
            <a:chExt cx="290650" cy="317425"/>
          </a:xfrm>
        </p:grpSpPr>
        <p:sp>
          <p:nvSpPr>
            <p:cNvPr id="7303" name="Google Shape;7303;p75"/>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5"/>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5"/>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5"/>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5"/>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75"/>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75"/>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5"/>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1" name="Google Shape;7311;p75"/>
          <p:cNvGrpSpPr/>
          <p:nvPr/>
        </p:nvGrpSpPr>
        <p:grpSpPr>
          <a:xfrm>
            <a:off x="5326242" y="2894264"/>
            <a:ext cx="316434" cy="358971"/>
            <a:chOff x="-54401725" y="3198925"/>
            <a:chExt cx="281200" cy="319000"/>
          </a:xfrm>
        </p:grpSpPr>
        <p:sp>
          <p:nvSpPr>
            <p:cNvPr id="7312" name="Google Shape;7312;p75"/>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75"/>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75"/>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5"/>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5"/>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5"/>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5"/>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5"/>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5"/>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75"/>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75"/>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75"/>
          <p:cNvGrpSpPr/>
          <p:nvPr/>
        </p:nvGrpSpPr>
        <p:grpSpPr>
          <a:xfrm>
            <a:off x="5327128" y="3364365"/>
            <a:ext cx="314662" cy="358099"/>
            <a:chOff x="-54401725" y="3590375"/>
            <a:chExt cx="279625" cy="318225"/>
          </a:xfrm>
        </p:grpSpPr>
        <p:sp>
          <p:nvSpPr>
            <p:cNvPr id="7324" name="Google Shape;7324;p75"/>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75"/>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75"/>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5"/>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5"/>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5"/>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0" name="Google Shape;7330;p75"/>
          <p:cNvGrpSpPr/>
          <p:nvPr/>
        </p:nvGrpSpPr>
        <p:grpSpPr>
          <a:xfrm>
            <a:off x="5324920" y="3827938"/>
            <a:ext cx="319079" cy="358099"/>
            <a:chOff x="-54403300" y="3982600"/>
            <a:chExt cx="283550" cy="318225"/>
          </a:xfrm>
        </p:grpSpPr>
        <p:sp>
          <p:nvSpPr>
            <p:cNvPr id="7331" name="Google Shape;7331;p75"/>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75"/>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75"/>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5"/>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5"/>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6" name="Google Shape;7336;p75"/>
          <p:cNvGrpSpPr/>
          <p:nvPr/>
        </p:nvGrpSpPr>
        <p:grpSpPr>
          <a:xfrm>
            <a:off x="7512313" y="2889172"/>
            <a:ext cx="356298" cy="356973"/>
            <a:chOff x="-52458650" y="3194400"/>
            <a:chExt cx="316625" cy="317225"/>
          </a:xfrm>
        </p:grpSpPr>
        <p:sp>
          <p:nvSpPr>
            <p:cNvPr id="7337" name="Google Shape;7337;p75"/>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75"/>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5"/>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75"/>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75"/>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5"/>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75"/>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75"/>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5" name="Google Shape;7345;p75"/>
          <p:cNvGrpSpPr/>
          <p:nvPr/>
        </p:nvGrpSpPr>
        <p:grpSpPr>
          <a:xfrm>
            <a:off x="7521611" y="3358148"/>
            <a:ext cx="337703" cy="357845"/>
            <a:chOff x="-52450000" y="3584850"/>
            <a:chExt cx="300100" cy="318000"/>
          </a:xfrm>
        </p:grpSpPr>
        <p:sp>
          <p:nvSpPr>
            <p:cNvPr id="7346" name="Google Shape;7346;p75"/>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5"/>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5"/>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5"/>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5"/>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75"/>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75"/>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3" name="Google Shape;7353;p75"/>
          <p:cNvGrpSpPr/>
          <p:nvPr/>
        </p:nvGrpSpPr>
        <p:grpSpPr>
          <a:xfrm>
            <a:off x="7533131" y="3822621"/>
            <a:ext cx="314662" cy="357226"/>
            <a:chOff x="-52440550" y="3977875"/>
            <a:chExt cx="279625" cy="317450"/>
          </a:xfrm>
        </p:grpSpPr>
        <p:sp>
          <p:nvSpPr>
            <p:cNvPr id="7354" name="Google Shape;7354;p75"/>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5"/>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5"/>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75"/>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75"/>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5"/>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5"/>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5"/>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75"/>
          <p:cNvGrpSpPr/>
          <p:nvPr/>
        </p:nvGrpSpPr>
        <p:grpSpPr>
          <a:xfrm>
            <a:off x="6645066" y="4278827"/>
            <a:ext cx="314662" cy="358999"/>
            <a:chOff x="-51623775" y="3584850"/>
            <a:chExt cx="279625" cy="319025"/>
          </a:xfrm>
        </p:grpSpPr>
        <p:sp>
          <p:nvSpPr>
            <p:cNvPr id="7363" name="Google Shape;7363;p75"/>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5"/>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5"/>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5"/>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75"/>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75"/>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5"/>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5"/>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5"/>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75"/>
        <p:cNvGrpSpPr/>
        <p:nvPr/>
      </p:nvGrpSpPr>
      <p:grpSpPr>
        <a:xfrm>
          <a:off x="0" y="0"/>
          <a:ext cx="0" cy="0"/>
          <a:chOff x="0" y="0"/>
          <a:chExt cx="0" cy="0"/>
        </a:xfrm>
      </p:grpSpPr>
      <p:sp>
        <p:nvSpPr>
          <p:cNvPr id="7376" name="Google Shape;7376;p76"/>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Creative Process I</a:t>
            </a:r>
            <a:r>
              <a:rPr lang="e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377" name="Google Shape;7377;p76"/>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378" name="Google Shape;7378;p76"/>
          <p:cNvGrpSpPr/>
          <p:nvPr/>
        </p:nvGrpSpPr>
        <p:grpSpPr>
          <a:xfrm>
            <a:off x="885675" y="1539249"/>
            <a:ext cx="276003" cy="357300"/>
            <a:chOff x="-50469125" y="3183175"/>
            <a:chExt cx="233150" cy="301825"/>
          </a:xfrm>
        </p:grpSpPr>
        <p:sp>
          <p:nvSpPr>
            <p:cNvPr id="7379" name="Google Shape;7379;p76"/>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6"/>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76"/>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2" name="Google Shape;7382;p76"/>
          <p:cNvGrpSpPr/>
          <p:nvPr/>
        </p:nvGrpSpPr>
        <p:grpSpPr>
          <a:xfrm>
            <a:off x="845574" y="1974651"/>
            <a:ext cx="356205" cy="355288"/>
            <a:chOff x="-50504575" y="3550975"/>
            <a:chExt cx="300900" cy="300125"/>
          </a:xfrm>
        </p:grpSpPr>
        <p:sp>
          <p:nvSpPr>
            <p:cNvPr id="7383" name="Google Shape;7383;p76"/>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6"/>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6"/>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6"/>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76"/>
          <p:cNvGrpSpPr/>
          <p:nvPr/>
        </p:nvGrpSpPr>
        <p:grpSpPr>
          <a:xfrm>
            <a:off x="845574" y="2412893"/>
            <a:ext cx="356205" cy="354341"/>
            <a:chOff x="-50503000" y="3921175"/>
            <a:chExt cx="300900" cy="299325"/>
          </a:xfrm>
        </p:grpSpPr>
        <p:sp>
          <p:nvSpPr>
            <p:cNvPr id="7388" name="Google Shape;7388;p76"/>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76"/>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76"/>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6"/>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6"/>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3" name="Google Shape;7393;p76"/>
          <p:cNvGrpSpPr/>
          <p:nvPr/>
        </p:nvGrpSpPr>
        <p:grpSpPr>
          <a:xfrm>
            <a:off x="3049627" y="1558811"/>
            <a:ext cx="355258" cy="356205"/>
            <a:chOff x="-48630025" y="3199700"/>
            <a:chExt cx="300100" cy="300900"/>
          </a:xfrm>
        </p:grpSpPr>
        <p:sp>
          <p:nvSpPr>
            <p:cNvPr id="7394" name="Google Shape;7394;p76"/>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76"/>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6"/>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7" name="Google Shape;7397;p76"/>
          <p:cNvGrpSpPr/>
          <p:nvPr/>
        </p:nvGrpSpPr>
        <p:grpSpPr>
          <a:xfrm>
            <a:off x="3049627" y="1996107"/>
            <a:ext cx="355258" cy="355258"/>
            <a:chOff x="-48630025" y="3569100"/>
            <a:chExt cx="300100" cy="300100"/>
          </a:xfrm>
        </p:grpSpPr>
        <p:sp>
          <p:nvSpPr>
            <p:cNvPr id="7398" name="Google Shape;7398;p76"/>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6"/>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76"/>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76"/>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6"/>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6"/>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6"/>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6"/>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76"/>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76"/>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76"/>
          <p:cNvGrpSpPr/>
          <p:nvPr/>
        </p:nvGrpSpPr>
        <p:grpSpPr>
          <a:xfrm>
            <a:off x="3050101" y="2433403"/>
            <a:ext cx="354311" cy="353394"/>
            <a:chOff x="-48629225" y="3938500"/>
            <a:chExt cx="299300" cy="298525"/>
          </a:xfrm>
        </p:grpSpPr>
        <p:sp>
          <p:nvSpPr>
            <p:cNvPr id="7409" name="Google Shape;7409;p76"/>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6"/>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6"/>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6"/>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3" name="Google Shape;7413;p76"/>
          <p:cNvGrpSpPr/>
          <p:nvPr/>
        </p:nvGrpSpPr>
        <p:grpSpPr>
          <a:xfrm>
            <a:off x="1785504" y="2904744"/>
            <a:ext cx="311458" cy="354341"/>
            <a:chOff x="-46762575" y="3200500"/>
            <a:chExt cx="263100" cy="299325"/>
          </a:xfrm>
        </p:grpSpPr>
        <p:sp>
          <p:nvSpPr>
            <p:cNvPr id="7414" name="Google Shape;7414;p76"/>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6"/>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76"/>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76"/>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6"/>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9" name="Google Shape;7419;p76"/>
          <p:cNvGrpSpPr/>
          <p:nvPr/>
        </p:nvGrpSpPr>
        <p:grpSpPr>
          <a:xfrm>
            <a:off x="1763589" y="3363466"/>
            <a:ext cx="355288" cy="312375"/>
            <a:chOff x="-46779900" y="3588000"/>
            <a:chExt cx="300125" cy="263875"/>
          </a:xfrm>
        </p:grpSpPr>
        <p:sp>
          <p:nvSpPr>
            <p:cNvPr id="7420" name="Google Shape;7420;p76"/>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6"/>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6"/>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6"/>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4" name="Google Shape;7424;p76"/>
          <p:cNvGrpSpPr/>
          <p:nvPr/>
        </p:nvGrpSpPr>
        <p:grpSpPr>
          <a:xfrm>
            <a:off x="1764062" y="3778388"/>
            <a:ext cx="354341" cy="353394"/>
            <a:chOff x="-46779100" y="3938500"/>
            <a:chExt cx="299325" cy="298525"/>
          </a:xfrm>
        </p:grpSpPr>
        <p:sp>
          <p:nvSpPr>
            <p:cNvPr id="7425" name="Google Shape;7425;p76"/>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76"/>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76"/>
          <p:cNvGrpSpPr/>
          <p:nvPr/>
        </p:nvGrpSpPr>
        <p:grpSpPr>
          <a:xfrm>
            <a:off x="3971800" y="2911255"/>
            <a:ext cx="355258" cy="355288"/>
            <a:chOff x="-44924250" y="3206000"/>
            <a:chExt cx="300100" cy="300125"/>
          </a:xfrm>
        </p:grpSpPr>
        <p:sp>
          <p:nvSpPr>
            <p:cNvPr id="7428" name="Google Shape;7428;p76"/>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6"/>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76"/>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76"/>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6"/>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76"/>
          <p:cNvGrpSpPr/>
          <p:nvPr/>
        </p:nvGrpSpPr>
        <p:grpSpPr>
          <a:xfrm>
            <a:off x="1286286" y="1539249"/>
            <a:ext cx="355258" cy="355258"/>
            <a:chOff x="-50134375" y="3183175"/>
            <a:chExt cx="300100" cy="300100"/>
          </a:xfrm>
        </p:grpSpPr>
        <p:sp>
          <p:nvSpPr>
            <p:cNvPr id="7434" name="Google Shape;7434;p76"/>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6"/>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6"/>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6"/>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6"/>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6"/>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76"/>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76"/>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6"/>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6"/>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76"/>
          <p:cNvGrpSpPr/>
          <p:nvPr/>
        </p:nvGrpSpPr>
        <p:grpSpPr>
          <a:xfrm>
            <a:off x="1286286" y="1974651"/>
            <a:ext cx="355258" cy="355288"/>
            <a:chOff x="-50134375" y="3550975"/>
            <a:chExt cx="300100" cy="300125"/>
          </a:xfrm>
        </p:grpSpPr>
        <p:sp>
          <p:nvSpPr>
            <p:cNvPr id="7445" name="Google Shape;7445;p76"/>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76"/>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7" name="Google Shape;7447;p76"/>
          <p:cNvGrpSpPr/>
          <p:nvPr/>
        </p:nvGrpSpPr>
        <p:grpSpPr>
          <a:xfrm>
            <a:off x="1286286" y="2412183"/>
            <a:ext cx="355258" cy="355051"/>
            <a:chOff x="-50134375" y="3920575"/>
            <a:chExt cx="300100" cy="299925"/>
          </a:xfrm>
        </p:grpSpPr>
        <p:sp>
          <p:nvSpPr>
            <p:cNvPr id="7448" name="Google Shape;7448;p76"/>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76"/>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76"/>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1" name="Google Shape;7451;p76"/>
          <p:cNvGrpSpPr/>
          <p:nvPr/>
        </p:nvGrpSpPr>
        <p:grpSpPr>
          <a:xfrm>
            <a:off x="3497010" y="1559758"/>
            <a:ext cx="357123" cy="355258"/>
            <a:chOff x="-48262200" y="3200500"/>
            <a:chExt cx="301675" cy="300100"/>
          </a:xfrm>
        </p:grpSpPr>
        <p:sp>
          <p:nvSpPr>
            <p:cNvPr id="7452" name="Google Shape;7452;p76"/>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6"/>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6"/>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6"/>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6"/>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76"/>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76"/>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6"/>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76"/>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1" name="Google Shape;7461;p76"/>
          <p:cNvGrpSpPr/>
          <p:nvPr/>
        </p:nvGrpSpPr>
        <p:grpSpPr>
          <a:xfrm>
            <a:off x="3526383" y="1996847"/>
            <a:ext cx="298377" cy="354519"/>
            <a:chOff x="-48233050" y="3569725"/>
            <a:chExt cx="252050" cy="299475"/>
          </a:xfrm>
        </p:grpSpPr>
        <p:sp>
          <p:nvSpPr>
            <p:cNvPr id="7462" name="Google Shape;7462;p76"/>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76"/>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76"/>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5" name="Google Shape;7465;p76"/>
          <p:cNvGrpSpPr/>
          <p:nvPr/>
        </p:nvGrpSpPr>
        <p:grpSpPr>
          <a:xfrm>
            <a:off x="3550148" y="2430591"/>
            <a:ext cx="250847" cy="358070"/>
            <a:chOff x="-48216525" y="3936125"/>
            <a:chExt cx="211900" cy="302475"/>
          </a:xfrm>
        </p:grpSpPr>
        <p:sp>
          <p:nvSpPr>
            <p:cNvPr id="7466" name="Google Shape;7466;p76"/>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76"/>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6"/>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6"/>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0" name="Google Shape;7470;p76"/>
          <p:cNvGrpSpPr/>
          <p:nvPr/>
        </p:nvGrpSpPr>
        <p:grpSpPr>
          <a:xfrm>
            <a:off x="2205866" y="2905661"/>
            <a:ext cx="355258" cy="355288"/>
            <a:chOff x="-46410500" y="3201275"/>
            <a:chExt cx="300100" cy="300125"/>
          </a:xfrm>
        </p:grpSpPr>
        <p:sp>
          <p:nvSpPr>
            <p:cNvPr id="7471" name="Google Shape;7471;p76"/>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6"/>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6"/>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76"/>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76"/>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76"/>
          <p:cNvGrpSpPr/>
          <p:nvPr/>
        </p:nvGrpSpPr>
        <p:grpSpPr>
          <a:xfrm>
            <a:off x="2205866" y="3341092"/>
            <a:ext cx="355258" cy="356205"/>
            <a:chOff x="-46409700" y="3569100"/>
            <a:chExt cx="300100" cy="300900"/>
          </a:xfrm>
        </p:grpSpPr>
        <p:sp>
          <p:nvSpPr>
            <p:cNvPr id="7477" name="Google Shape;7477;p76"/>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76"/>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6"/>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76"/>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76"/>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76"/>
          <p:cNvGrpSpPr/>
          <p:nvPr/>
        </p:nvGrpSpPr>
        <p:grpSpPr>
          <a:xfrm>
            <a:off x="2193747" y="3776524"/>
            <a:ext cx="379497" cy="358070"/>
            <a:chOff x="-46422300" y="3936925"/>
            <a:chExt cx="320575" cy="302475"/>
          </a:xfrm>
        </p:grpSpPr>
        <p:sp>
          <p:nvSpPr>
            <p:cNvPr id="7483" name="Google Shape;7483;p76"/>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6"/>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5" name="Google Shape;7485;p76"/>
          <p:cNvGrpSpPr/>
          <p:nvPr/>
        </p:nvGrpSpPr>
        <p:grpSpPr>
          <a:xfrm>
            <a:off x="3971326" y="3330852"/>
            <a:ext cx="356205" cy="355258"/>
            <a:chOff x="-44914800" y="3560450"/>
            <a:chExt cx="300900" cy="300100"/>
          </a:xfrm>
        </p:grpSpPr>
        <p:sp>
          <p:nvSpPr>
            <p:cNvPr id="7486" name="Google Shape;7486;p76"/>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6"/>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6"/>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76"/>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76"/>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1" name="Google Shape;7491;p76"/>
          <p:cNvGrpSpPr/>
          <p:nvPr/>
        </p:nvGrpSpPr>
        <p:grpSpPr>
          <a:xfrm>
            <a:off x="1726378" y="1539486"/>
            <a:ext cx="354311" cy="354104"/>
            <a:chOff x="-49764975" y="3183375"/>
            <a:chExt cx="299300" cy="299125"/>
          </a:xfrm>
        </p:grpSpPr>
        <p:sp>
          <p:nvSpPr>
            <p:cNvPr id="7492" name="Google Shape;7492;p76"/>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6"/>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6"/>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76"/>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76"/>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6"/>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6"/>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6"/>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76"/>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1" name="Google Shape;7501;p76"/>
          <p:cNvGrpSpPr/>
          <p:nvPr/>
        </p:nvGrpSpPr>
        <p:grpSpPr>
          <a:xfrm>
            <a:off x="1726378" y="1974947"/>
            <a:ext cx="354311" cy="355909"/>
            <a:chOff x="-49764975" y="3551225"/>
            <a:chExt cx="299300" cy="300650"/>
          </a:xfrm>
        </p:grpSpPr>
        <p:sp>
          <p:nvSpPr>
            <p:cNvPr id="7502" name="Google Shape;7502;p76"/>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6"/>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6"/>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76"/>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76"/>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6"/>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6"/>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6"/>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6"/>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76"/>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76"/>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76"/>
          <p:cNvGrpSpPr/>
          <p:nvPr/>
        </p:nvGrpSpPr>
        <p:grpSpPr>
          <a:xfrm>
            <a:off x="1724040" y="2411710"/>
            <a:ext cx="358987" cy="355525"/>
            <a:chOff x="-49766550" y="3920175"/>
            <a:chExt cx="303250" cy="300325"/>
          </a:xfrm>
        </p:grpSpPr>
        <p:sp>
          <p:nvSpPr>
            <p:cNvPr id="7514" name="Google Shape;7514;p76"/>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6"/>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6"/>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76"/>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8" name="Google Shape;7518;p76"/>
          <p:cNvGrpSpPr/>
          <p:nvPr/>
        </p:nvGrpSpPr>
        <p:grpSpPr>
          <a:xfrm>
            <a:off x="3939571" y="1559758"/>
            <a:ext cx="357123" cy="354341"/>
            <a:chOff x="-47892800" y="3200500"/>
            <a:chExt cx="301675" cy="299325"/>
          </a:xfrm>
        </p:grpSpPr>
        <p:sp>
          <p:nvSpPr>
            <p:cNvPr id="7519" name="Google Shape;7519;p76"/>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6"/>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6"/>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6"/>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6"/>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6"/>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76"/>
          <p:cNvGrpSpPr/>
          <p:nvPr/>
        </p:nvGrpSpPr>
        <p:grpSpPr>
          <a:xfrm>
            <a:off x="4003437" y="1996107"/>
            <a:ext cx="229391" cy="355258"/>
            <a:chOff x="-47839250" y="3569100"/>
            <a:chExt cx="193775" cy="300100"/>
          </a:xfrm>
        </p:grpSpPr>
        <p:sp>
          <p:nvSpPr>
            <p:cNvPr id="7526" name="Google Shape;7526;p76"/>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76"/>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6"/>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6"/>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6"/>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6"/>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2" name="Google Shape;7532;p76"/>
          <p:cNvGrpSpPr/>
          <p:nvPr/>
        </p:nvGrpSpPr>
        <p:grpSpPr>
          <a:xfrm>
            <a:off x="3940503" y="2432456"/>
            <a:ext cx="355258" cy="356205"/>
            <a:chOff x="-47892800" y="3937700"/>
            <a:chExt cx="300100" cy="300900"/>
          </a:xfrm>
        </p:grpSpPr>
        <p:sp>
          <p:nvSpPr>
            <p:cNvPr id="7533" name="Google Shape;7533;p76"/>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76"/>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6"/>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6"/>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6"/>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76"/>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76"/>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6"/>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1" name="Google Shape;7541;p76"/>
          <p:cNvGrpSpPr/>
          <p:nvPr/>
        </p:nvGrpSpPr>
        <p:grpSpPr>
          <a:xfrm>
            <a:off x="2645798" y="2926170"/>
            <a:ext cx="355258" cy="311458"/>
            <a:chOff x="-46042675" y="3218600"/>
            <a:chExt cx="300100" cy="263100"/>
          </a:xfrm>
        </p:grpSpPr>
        <p:sp>
          <p:nvSpPr>
            <p:cNvPr id="7542" name="Google Shape;7542;p76"/>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6"/>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6"/>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6"/>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6"/>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6"/>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76"/>
          <p:cNvGrpSpPr/>
          <p:nvPr/>
        </p:nvGrpSpPr>
        <p:grpSpPr>
          <a:xfrm>
            <a:off x="2645798" y="3340619"/>
            <a:ext cx="355258" cy="323118"/>
            <a:chOff x="-46042675" y="3568700"/>
            <a:chExt cx="300100" cy="272950"/>
          </a:xfrm>
        </p:grpSpPr>
        <p:sp>
          <p:nvSpPr>
            <p:cNvPr id="7549" name="Google Shape;7549;p76"/>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76"/>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76"/>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6"/>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3" name="Google Shape;7553;p76"/>
          <p:cNvGrpSpPr/>
          <p:nvPr/>
        </p:nvGrpSpPr>
        <p:grpSpPr>
          <a:xfrm>
            <a:off x="2687749" y="3777589"/>
            <a:ext cx="271357" cy="356057"/>
            <a:chOff x="-46007225" y="3937825"/>
            <a:chExt cx="229225" cy="300775"/>
          </a:xfrm>
        </p:grpSpPr>
        <p:sp>
          <p:nvSpPr>
            <p:cNvPr id="7554" name="Google Shape;7554;p76"/>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6"/>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6"/>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76"/>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76"/>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6"/>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6"/>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6"/>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76"/>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76"/>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4" name="Google Shape;7564;p76"/>
          <p:cNvGrpSpPr/>
          <p:nvPr/>
        </p:nvGrpSpPr>
        <p:grpSpPr>
          <a:xfrm>
            <a:off x="3993241" y="3767675"/>
            <a:ext cx="312375" cy="357596"/>
            <a:chOff x="-44895900" y="3929450"/>
            <a:chExt cx="263875" cy="302075"/>
          </a:xfrm>
        </p:grpSpPr>
        <p:sp>
          <p:nvSpPr>
            <p:cNvPr id="7565" name="Google Shape;7565;p76"/>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6"/>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76"/>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76"/>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6"/>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6"/>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76"/>
          <p:cNvGrpSpPr/>
          <p:nvPr/>
        </p:nvGrpSpPr>
        <p:grpSpPr>
          <a:xfrm>
            <a:off x="2167060" y="1550436"/>
            <a:ext cx="356205" cy="332885"/>
            <a:chOff x="-49397175" y="3192625"/>
            <a:chExt cx="300900" cy="281200"/>
          </a:xfrm>
        </p:grpSpPr>
        <p:sp>
          <p:nvSpPr>
            <p:cNvPr id="7572" name="Google Shape;7572;p76"/>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76"/>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6"/>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6"/>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6"/>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76"/>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76"/>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76"/>
          <p:cNvGrpSpPr/>
          <p:nvPr/>
        </p:nvGrpSpPr>
        <p:grpSpPr>
          <a:xfrm>
            <a:off x="2193163" y="1974651"/>
            <a:ext cx="304000" cy="356205"/>
            <a:chOff x="-49375900" y="3550975"/>
            <a:chExt cx="256800" cy="300900"/>
          </a:xfrm>
        </p:grpSpPr>
        <p:sp>
          <p:nvSpPr>
            <p:cNvPr id="7580" name="Google Shape;7580;p76"/>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6"/>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6"/>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6"/>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76"/>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76"/>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6"/>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6"/>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76"/>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76"/>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6"/>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1" name="Google Shape;7591;p76"/>
          <p:cNvGrpSpPr/>
          <p:nvPr/>
        </p:nvGrpSpPr>
        <p:grpSpPr>
          <a:xfrm>
            <a:off x="2188516" y="2411946"/>
            <a:ext cx="313293" cy="356205"/>
            <a:chOff x="-49378250" y="3920375"/>
            <a:chExt cx="264650" cy="300900"/>
          </a:xfrm>
        </p:grpSpPr>
        <p:sp>
          <p:nvSpPr>
            <p:cNvPr id="7592" name="Google Shape;7592;p76"/>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76"/>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6"/>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6"/>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6"/>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6"/>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6"/>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76"/>
          <p:cNvGrpSpPr/>
          <p:nvPr/>
        </p:nvGrpSpPr>
        <p:grpSpPr>
          <a:xfrm>
            <a:off x="907504" y="2904744"/>
            <a:ext cx="312375" cy="357123"/>
            <a:chOff x="-47505300" y="3200500"/>
            <a:chExt cx="263875" cy="301675"/>
          </a:xfrm>
        </p:grpSpPr>
        <p:sp>
          <p:nvSpPr>
            <p:cNvPr id="7600" name="Google Shape;7600;p76"/>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76"/>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76"/>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6"/>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6"/>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6"/>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6"/>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6"/>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6"/>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76"/>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76"/>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6"/>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6"/>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76"/>
          <p:cNvGrpSpPr/>
          <p:nvPr/>
        </p:nvGrpSpPr>
        <p:grpSpPr>
          <a:xfrm>
            <a:off x="885604" y="3341092"/>
            <a:ext cx="356176" cy="355051"/>
            <a:chOff x="-47524975" y="3569100"/>
            <a:chExt cx="300875" cy="299925"/>
          </a:xfrm>
        </p:grpSpPr>
        <p:sp>
          <p:nvSpPr>
            <p:cNvPr id="7614" name="Google Shape;7614;p76"/>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76"/>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6"/>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6"/>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6"/>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76"/>
          <p:cNvGrpSpPr/>
          <p:nvPr/>
        </p:nvGrpSpPr>
        <p:grpSpPr>
          <a:xfrm>
            <a:off x="886062" y="3820354"/>
            <a:ext cx="355258" cy="270410"/>
            <a:chOff x="-47523400" y="3973950"/>
            <a:chExt cx="300100" cy="228425"/>
          </a:xfrm>
        </p:grpSpPr>
        <p:sp>
          <p:nvSpPr>
            <p:cNvPr id="7620" name="Google Shape;7620;p76"/>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76"/>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6"/>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6"/>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6"/>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76"/>
          <p:cNvGrpSpPr/>
          <p:nvPr/>
        </p:nvGrpSpPr>
        <p:grpSpPr>
          <a:xfrm>
            <a:off x="3091183" y="2903353"/>
            <a:ext cx="354341" cy="357596"/>
            <a:chOff x="-45673275" y="3199325"/>
            <a:chExt cx="299325" cy="302075"/>
          </a:xfrm>
        </p:grpSpPr>
        <p:sp>
          <p:nvSpPr>
            <p:cNvPr id="7626" name="Google Shape;7626;p76"/>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6"/>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6"/>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76"/>
          <p:cNvGrpSpPr/>
          <p:nvPr/>
        </p:nvGrpSpPr>
        <p:grpSpPr>
          <a:xfrm>
            <a:off x="3090251" y="3361602"/>
            <a:ext cx="356205" cy="314240"/>
            <a:chOff x="-45674075" y="3586425"/>
            <a:chExt cx="300900" cy="265450"/>
          </a:xfrm>
        </p:grpSpPr>
        <p:sp>
          <p:nvSpPr>
            <p:cNvPr id="7630" name="Google Shape;7630;p76"/>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6"/>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76"/>
          <p:cNvGrpSpPr/>
          <p:nvPr/>
        </p:nvGrpSpPr>
        <p:grpSpPr>
          <a:xfrm>
            <a:off x="3091183" y="3777441"/>
            <a:ext cx="354341" cy="356205"/>
            <a:chOff x="-45673275" y="3937700"/>
            <a:chExt cx="299325" cy="300900"/>
          </a:xfrm>
        </p:grpSpPr>
        <p:sp>
          <p:nvSpPr>
            <p:cNvPr id="7633" name="Google Shape;7633;p76"/>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6"/>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6"/>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6"/>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6"/>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76"/>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76"/>
          <p:cNvGrpSpPr/>
          <p:nvPr/>
        </p:nvGrpSpPr>
        <p:grpSpPr>
          <a:xfrm>
            <a:off x="2205349" y="4270225"/>
            <a:ext cx="356205" cy="356205"/>
            <a:chOff x="-44512325" y="3176075"/>
            <a:chExt cx="300900" cy="300900"/>
          </a:xfrm>
        </p:grpSpPr>
        <p:sp>
          <p:nvSpPr>
            <p:cNvPr id="7640" name="Google Shape;7640;p76"/>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6"/>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76"/>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3" name="Google Shape;7643;p76"/>
          <p:cNvGrpSpPr/>
          <p:nvPr/>
        </p:nvGrpSpPr>
        <p:grpSpPr>
          <a:xfrm>
            <a:off x="2608689" y="1539249"/>
            <a:ext cx="354341" cy="354341"/>
            <a:chOff x="-49027775" y="3183175"/>
            <a:chExt cx="299325" cy="299325"/>
          </a:xfrm>
        </p:grpSpPr>
        <p:sp>
          <p:nvSpPr>
            <p:cNvPr id="7644" name="Google Shape;7644;p76"/>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6"/>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6"/>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6"/>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8" name="Google Shape;7648;p76"/>
          <p:cNvGrpSpPr/>
          <p:nvPr/>
        </p:nvGrpSpPr>
        <p:grpSpPr>
          <a:xfrm>
            <a:off x="2608230" y="1974651"/>
            <a:ext cx="355258" cy="357152"/>
            <a:chOff x="-49027775" y="3550975"/>
            <a:chExt cx="300100" cy="301700"/>
          </a:xfrm>
        </p:grpSpPr>
        <p:sp>
          <p:nvSpPr>
            <p:cNvPr id="7649" name="Google Shape;7649;p76"/>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6"/>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76"/>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76"/>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6"/>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6"/>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6"/>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6"/>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76"/>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76"/>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9" name="Google Shape;7659;p76"/>
          <p:cNvGrpSpPr/>
          <p:nvPr/>
        </p:nvGrpSpPr>
        <p:grpSpPr>
          <a:xfrm>
            <a:off x="2606306" y="2411710"/>
            <a:ext cx="359106" cy="355525"/>
            <a:chOff x="-49031025" y="3920175"/>
            <a:chExt cx="303350" cy="300325"/>
          </a:xfrm>
        </p:grpSpPr>
        <p:sp>
          <p:nvSpPr>
            <p:cNvPr id="7660" name="Google Shape;7660;p76"/>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6"/>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6"/>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6"/>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6"/>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76"/>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76"/>
          <p:cNvGrpSpPr/>
          <p:nvPr/>
        </p:nvGrpSpPr>
        <p:grpSpPr>
          <a:xfrm>
            <a:off x="1322411" y="2904744"/>
            <a:ext cx="356176" cy="354341"/>
            <a:chOff x="-47155575" y="3200500"/>
            <a:chExt cx="300875" cy="299325"/>
          </a:xfrm>
        </p:grpSpPr>
        <p:sp>
          <p:nvSpPr>
            <p:cNvPr id="7667" name="Google Shape;7667;p76"/>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6"/>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6"/>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6"/>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6"/>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6"/>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76"/>
          <p:cNvGrpSpPr/>
          <p:nvPr/>
        </p:nvGrpSpPr>
        <p:grpSpPr>
          <a:xfrm>
            <a:off x="1322870" y="3341092"/>
            <a:ext cx="355258" cy="355258"/>
            <a:chOff x="-47154800" y="3569100"/>
            <a:chExt cx="300100" cy="300100"/>
          </a:xfrm>
        </p:grpSpPr>
        <p:sp>
          <p:nvSpPr>
            <p:cNvPr id="7674" name="Google Shape;7674;p76"/>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76"/>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76"/>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6"/>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6"/>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6"/>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0" name="Google Shape;7680;p76"/>
          <p:cNvGrpSpPr/>
          <p:nvPr/>
        </p:nvGrpSpPr>
        <p:grpSpPr>
          <a:xfrm>
            <a:off x="1323343" y="3779305"/>
            <a:ext cx="354311" cy="353423"/>
            <a:chOff x="-47154000" y="3939275"/>
            <a:chExt cx="299300" cy="298550"/>
          </a:xfrm>
        </p:grpSpPr>
        <p:sp>
          <p:nvSpPr>
            <p:cNvPr id="7681" name="Google Shape;7681;p76"/>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6"/>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76"/>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76"/>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5" name="Google Shape;7685;p76"/>
          <p:cNvGrpSpPr/>
          <p:nvPr/>
        </p:nvGrpSpPr>
        <p:grpSpPr>
          <a:xfrm>
            <a:off x="3548633" y="2904744"/>
            <a:ext cx="312375" cy="354341"/>
            <a:chOff x="-45286550" y="3200500"/>
            <a:chExt cx="263875" cy="299325"/>
          </a:xfrm>
        </p:grpSpPr>
        <p:sp>
          <p:nvSpPr>
            <p:cNvPr id="7686" name="Google Shape;7686;p76"/>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6"/>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76"/>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76"/>
          <p:cNvGrpSpPr/>
          <p:nvPr/>
        </p:nvGrpSpPr>
        <p:grpSpPr>
          <a:xfrm>
            <a:off x="3548633" y="3342039"/>
            <a:ext cx="312375" cy="354311"/>
            <a:chOff x="-45286550" y="3569900"/>
            <a:chExt cx="263875" cy="299300"/>
          </a:xfrm>
        </p:grpSpPr>
        <p:sp>
          <p:nvSpPr>
            <p:cNvPr id="7690" name="Google Shape;7690;p76"/>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6"/>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6"/>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6"/>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6"/>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6"/>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76"/>
          <p:cNvGrpSpPr/>
          <p:nvPr/>
        </p:nvGrpSpPr>
        <p:grpSpPr>
          <a:xfrm>
            <a:off x="3559820" y="3778388"/>
            <a:ext cx="290001" cy="355258"/>
            <a:chOff x="-45277900" y="3938500"/>
            <a:chExt cx="244975" cy="300100"/>
          </a:xfrm>
        </p:grpSpPr>
        <p:sp>
          <p:nvSpPr>
            <p:cNvPr id="7697" name="Google Shape;7697;p76"/>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6"/>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6"/>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6"/>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1" name="Google Shape;7701;p76"/>
          <p:cNvGrpSpPr/>
          <p:nvPr/>
        </p:nvGrpSpPr>
        <p:grpSpPr>
          <a:xfrm>
            <a:off x="2645769" y="4247490"/>
            <a:ext cx="355258" cy="355258"/>
            <a:chOff x="-44502875" y="3576975"/>
            <a:chExt cx="300100" cy="300100"/>
          </a:xfrm>
        </p:grpSpPr>
        <p:sp>
          <p:nvSpPr>
            <p:cNvPr id="7702" name="Google Shape;7702;p76"/>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6"/>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76"/>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5" name="Google Shape;7705;p76"/>
          <p:cNvGrpSpPr/>
          <p:nvPr/>
        </p:nvGrpSpPr>
        <p:grpSpPr>
          <a:xfrm>
            <a:off x="4858981" y="1973145"/>
            <a:ext cx="356196" cy="354670"/>
            <a:chOff x="-13946200" y="3647075"/>
            <a:chExt cx="353650" cy="352100"/>
          </a:xfrm>
        </p:grpSpPr>
        <p:sp>
          <p:nvSpPr>
            <p:cNvPr id="7706" name="Google Shape;7706;p76"/>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6"/>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6"/>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6"/>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6"/>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6"/>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2" name="Google Shape;7712;p76"/>
          <p:cNvGrpSpPr/>
          <p:nvPr/>
        </p:nvGrpSpPr>
        <p:grpSpPr>
          <a:xfrm>
            <a:off x="6642374" y="1532628"/>
            <a:ext cx="357002" cy="354267"/>
            <a:chOff x="-12163025" y="3214275"/>
            <a:chExt cx="354450" cy="351700"/>
          </a:xfrm>
        </p:grpSpPr>
        <p:sp>
          <p:nvSpPr>
            <p:cNvPr id="7713" name="Google Shape;7713;p76"/>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76"/>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76"/>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6" name="Google Shape;7716;p76"/>
          <p:cNvGrpSpPr/>
          <p:nvPr/>
        </p:nvGrpSpPr>
        <p:grpSpPr>
          <a:xfrm>
            <a:off x="6643154" y="1972365"/>
            <a:ext cx="355441" cy="356232"/>
            <a:chOff x="-12160675" y="3647875"/>
            <a:chExt cx="352900" cy="353650"/>
          </a:xfrm>
        </p:grpSpPr>
        <p:sp>
          <p:nvSpPr>
            <p:cNvPr id="7717" name="Google Shape;7717;p76"/>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6"/>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6"/>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6"/>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6"/>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76"/>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76"/>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4" name="Google Shape;7724;p76"/>
          <p:cNvGrpSpPr/>
          <p:nvPr/>
        </p:nvGrpSpPr>
        <p:grpSpPr>
          <a:xfrm>
            <a:off x="6653870" y="2416821"/>
            <a:ext cx="354635" cy="356232"/>
            <a:chOff x="-12160675" y="4081850"/>
            <a:chExt cx="352100" cy="353650"/>
          </a:xfrm>
        </p:grpSpPr>
        <p:sp>
          <p:nvSpPr>
            <p:cNvPr id="7725" name="Google Shape;7725;p76"/>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6"/>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6"/>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6"/>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6"/>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6"/>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76"/>
          <p:cNvGrpSpPr/>
          <p:nvPr/>
        </p:nvGrpSpPr>
        <p:grpSpPr>
          <a:xfrm>
            <a:off x="4858836" y="2891264"/>
            <a:ext cx="355416" cy="355652"/>
            <a:chOff x="-10391650" y="3180600"/>
            <a:chExt cx="352875" cy="353075"/>
          </a:xfrm>
        </p:grpSpPr>
        <p:sp>
          <p:nvSpPr>
            <p:cNvPr id="7732" name="Google Shape;7732;p76"/>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6"/>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6"/>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6"/>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6"/>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6"/>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6"/>
          <p:cNvGrpSpPr/>
          <p:nvPr/>
        </p:nvGrpSpPr>
        <p:grpSpPr>
          <a:xfrm>
            <a:off x="4858835" y="3368062"/>
            <a:ext cx="354635" cy="353890"/>
            <a:chOff x="-10390875" y="3616350"/>
            <a:chExt cx="352100" cy="351325"/>
          </a:xfrm>
        </p:grpSpPr>
        <p:sp>
          <p:nvSpPr>
            <p:cNvPr id="7739" name="Google Shape;7739;p76"/>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6"/>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6"/>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2" name="Google Shape;7742;p76"/>
          <p:cNvGrpSpPr/>
          <p:nvPr/>
        </p:nvGrpSpPr>
        <p:grpSpPr>
          <a:xfrm>
            <a:off x="7525810" y="2892727"/>
            <a:ext cx="312585" cy="354670"/>
            <a:chOff x="-10370400" y="4049550"/>
            <a:chExt cx="310350" cy="352100"/>
          </a:xfrm>
        </p:grpSpPr>
        <p:sp>
          <p:nvSpPr>
            <p:cNvPr id="7743" name="Google Shape;7743;p76"/>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76"/>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76"/>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6"/>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6"/>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8" name="Google Shape;7748;p76"/>
          <p:cNvGrpSpPr/>
          <p:nvPr/>
        </p:nvGrpSpPr>
        <p:grpSpPr>
          <a:xfrm>
            <a:off x="6630066" y="2891668"/>
            <a:ext cx="379236" cy="354847"/>
            <a:chOff x="-8674650" y="3210975"/>
            <a:chExt cx="376525" cy="352275"/>
          </a:xfrm>
        </p:grpSpPr>
        <p:sp>
          <p:nvSpPr>
            <p:cNvPr id="7749" name="Google Shape;7749;p76"/>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6"/>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6"/>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76"/>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76"/>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6"/>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5" name="Google Shape;7755;p76"/>
          <p:cNvGrpSpPr/>
          <p:nvPr/>
        </p:nvGrpSpPr>
        <p:grpSpPr>
          <a:xfrm>
            <a:off x="5301563" y="1973145"/>
            <a:ext cx="356221" cy="354670"/>
            <a:chOff x="-13512225" y="3647075"/>
            <a:chExt cx="353675" cy="352100"/>
          </a:xfrm>
        </p:grpSpPr>
        <p:sp>
          <p:nvSpPr>
            <p:cNvPr id="7756" name="Google Shape;7756;p76"/>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6"/>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6"/>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76"/>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76"/>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6"/>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6"/>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76"/>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76"/>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6"/>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6" name="Google Shape;7766;p76"/>
          <p:cNvGrpSpPr/>
          <p:nvPr/>
        </p:nvGrpSpPr>
        <p:grpSpPr>
          <a:xfrm>
            <a:off x="5311876" y="2417211"/>
            <a:ext cx="356221" cy="355451"/>
            <a:chOff x="-13512225" y="4080275"/>
            <a:chExt cx="353675" cy="352875"/>
          </a:xfrm>
        </p:grpSpPr>
        <p:sp>
          <p:nvSpPr>
            <p:cNvPr id="7767" name="Google Shape;7767;p76"/>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6"/>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6"/>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6"/>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6"/>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76"/>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76"/>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6"/>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6"/>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6"/>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6"/>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76"/>
          <p:cNvGrpSpPr/>
          <p:nvPr/>
        </p:nvGrpSpPr>
        <p:grpSpPr>
          <a:xfrm>
            <a:off x="7084956" y="1564572"/>
            <a:ext cx="356196" cy="290379"/>
            <a:chOff x="-11728250" y="3245400"/>
            <a:chExt cx="353650" cy="288275"/>
          </a:xfrm>
        </p:grpSpPr>
        <p:sp>
          <p:nvSpPr>
            <p:cNvPr id="7779" name="Google Shape;7779;p76"/>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6"/>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6"/>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6"/>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6"/>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84" name="Google Shape;7784;p76"/>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5" name="Google Shape;7785;p76"/>
          <p:cNvGrpSpPr/>
          <p:nvPr/>
        </p:nvGrpSpPr>
        <p:grpSpPr>
          <a:xfrm>
            <a:off x="7117464" y="2417211"/>
            <a:ext cx="311804" cy="355451"/>
            <a:chOff x="-11703850" y="4081850"/>
            <a:chExt cx="309575" cy="352875"/>
          </a:xfrm>
        </p:grpSpPr>
        <p:sp>
          <p:nvSpPr>
            <p:cNvPr id="7786" name="Google Shape;7786;p76"/>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6"/>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6"/>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6"/>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6"/>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76"/>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76"/>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6"/>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4" name="Google Shape;7794;p76"/>
          <p:cNvGrpSpPr/>
          <p:nvPr/>
        </p:nvGrpSpPr>
        <p:grpSpPr>
          <a:xfrm>
            <a:off x="5306120" y="2891364"/>
            <a:ext cx="357002" cy="355451"/>
            <a:chOff x="-9958475" y="3180025"/>
            <a:chExt cx="354450" cy="352875"/>
          </a:xfrm>
        </p:grpSpPr>
        <p:sp>
          <p:nvSpPr>
            <p:cNvPr id="7795" name="Google Shape;7795;p76"/>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6"/>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76"/>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76"/>
          <p:cNvGrpSpPr/>
          <p:nvPr/>
        </p:nvGrpSpPr>
        <p:grpSpPr>
          <a:xfrm>
            <a:off x="5315247" y="3367345"/>
            <a:ext cx="337966" cy="355325"/>
            <a:chOff x="-9949025" y="3615575"/>
            <a:chExt cx="335550" cy="352750"/>
          </a:xfrm>
        </p:grpSpPr>
        <p:sp>
          <p:nvSpPr>
            <p:cNvPr id="7799" name="Google Shape;7799;p76"/>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6"/>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6"/>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76"/>
          <p:cNvGrpSpPr/>
          <p:nvPr/>
        </p:nvGrpSpPr>
        <p:grpSpPr>
          <a:xfrm>
            <a:off x="7950093" y="2890851"/>
            <a:ext cx="360175" cy="358423"/>
            <a:chOff x="-9961625" y="4048175"/>
            <a:chExt cx="357600" cy="355825"/>
          </a:xfrm>
        </p:grpSpPr>
        <p:sp>
          <p:nvSpPr>
            <p:cNvPr id="7803" name="Google Shape;7803;p76"/>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6"/>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6"/>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76"/>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76"/>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6"/>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9" name="Google Shape;7809;p76"/>
          <p:cNvGrpSpPr/>
          <p:nvPr/>
        </p:nvGrpSpPr>
        <p:grpSpPr>
          <a:xfrm>
            <a:off x="6636814" y="3366363"/>
            <a:ext cx="364959" cy="357289"/>
            <a:chOff x="-8680950" y="3624225"/>
            <a:chExt cx="362350" cy="354700"/>
          </a:xfrm>
        </p:grpSpPr>
        <p:sp>
          <p:nvSpPr>
            <p:cNvPr id="7810" name="Google Shape;7810;p76"/>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6"/>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6"/>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6"/>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76"/>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76"/>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6" name="Google Shape;7816;p76"/>
          <p:cNvGrpSpPr/>
          <p:nvPr/>
        </p:nvGrpSpPr>
        <p:grpSpPr>
          <a:xfrm>
            <a:off x="5773058" y="1532024"/>
            <a:ext cx="313365" cy="355476"/>
            <a:chOff x="-13056975" y="3212300"/>
            <a:chExt cx="311125" cy="352900"/>
          </a:xfrm>
        </p:grpSpPr>
        <p:sp>
          <p:nvSpPr>
            <p:cNvPr id="7817" name="Google Shape;7817;p76"/>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6"/>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6"/>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6"/>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1" name="Google Shape;7821;p76"/>
          <p:cNvGrpSpPr/>
          <p:nvPr/>
        </p:nvGrpSpPr>
        <p:grpSpPr>
          <a:xfrm>
            <a:off x="5750446" y="1972818"/>
            <a:ext cx="358588" cy="355325"/>
            <a:chOff x="-13077450" y="3647075"/>
            <a:chExt cx="356025" cy="352750"/>
          </a:xfrm>
        </p:grpSpPr>
        <p:sp>
          <p:nvSpPr>
            <p:cNvPr id="7822" name="Google Shape;7822;p76"/>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76"/>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76"/>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76"/>
          <p:cNvGrpSpPr/>
          <p:nvPr/>
        </p:nvGrpSpPr>
        <p:grpSpPr>
          <a:xfrm>
            <a:off x="5761552" y="2416418"/>
            <a:ext cx="357002" cy="357037"/>
            <a:chOff x="-13079025" y="4079475"/>
            <a:chExt cx="354450" cy="354450"/>
          </a:xfrm>
        </p:grpSpPr>
        <p:sp>
          <p:nvSpPr>
            <p:cNvPr id="7826" name="Google Shape;7826;p76"/>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6"/>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6"/>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6"/>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0" name="Google Shape;7830;p76"/>
          <p:cNvGrpSpPr/>
          <p:nvPr/>
        </p:nvGrpSpPr>
        <p:grpSpPr>
          <a:xfrm>
            <a:off x="7534619" y="1532427"/>
            <a:ext cx="356221" cy="354670"/>
            <a:chOff x="-11292700" y="3213875"/>
            <a:chExt cx="353675" cy="352100"/>
          </a:xfrm>
        </p:grpSpPr>
        <p:sp>
          <p:nvSpPr>
            <p:cNvPr id="7831" name="Google Shape;7831;p76"/>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6"/>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76"/>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76"/>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76"/>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76"/>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76"/>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76"/>
          <p:cNvGrpSpPr/>
          <p:nvPr/>
        </p:nvGrpSpPr>
        <p:grpSpPr>
          <a:xfrm>
            <a:off x="7528677" y="1972365"/>
            <a:ext cx="368106" cy="356232"/>
            <a:chOff x="-11299000" y="3647875"/>
            <a:chExt cx="365475" cy="353650"/>
          </a:xfrm>
        </p:grpSpPr>
        <p:sp>
          <p:nvSpPr>
            <p:cNvPr id="7839" name="Google Shape;7839;p76"/>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76"/>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6"/>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6"/>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76"/>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76"/>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76"/>
          <p:cNvGrpSpPr/>
          <p:nvPr/>
        </p:nvGrpSpPr>
        <p:grpSpPr>
          <a:xfrm>
            <a:off x="7544139" y="2428316"/>
            <a:ext cx="357808" cy="333240"/>
            <a:chOff x="-11295075" y="4092875"/>
            <a:chExt cx="355250" cy="330825"/>
          </a:xfrm>
        </p:grpSpPr>
        <p:sp>
          <p:nvSpPr>
            <p:cNvPr id="7846" name="Google Shape;7846;p76"/>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6"/>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76"/>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76"/>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6"/>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76"/>
          <p:cNvGrpSpPr/>
          <p:nvPr/>
        </p:nvGrpSpPr>
        <p:grpSpPr>
          <a:xfrm>
            <a:off x="5769739" y="2891364"/>
            <a:ext cx="312585" cy="355451"/>
            <a:chOff x="-9500075" y="3180800"/>
            <a:chExt cx="310350" cy="352875"/>
          </a:xfrm>
        </p:grpSpPr>
        <p:sp>
          <p:nvSpPr>
            <p:cNvPr id="7852" name="Google Shape;7852;p76"/>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6"/>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76"/>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76"/>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6"/>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6"/>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76"/>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76"/>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6"/>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1" name="Google Shape;7861;p76"/>
          <p:cNvGrpSpPr/>
          <p:nvPr/>
        </p:nvGrpSpPr>
        <p:grpSpPr>
          <a:xfrm>
            <a:off x="5747530" y="3366879"/>
            <a:ext cx="356221" cy="356257"/>
            <a:chOff x="-9523700" y="3614000"/>
            <a:chExt cx="353675" cy="353675"/>
          </a:xfrm>
        </p:grpSpPr>
        <p:sp>
          <p:nvSpPr>
            <p:cNvPr id="7862" name="Google Shape;7862;p76"/>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6"/>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6"/>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6"/>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6"/>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6"/>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6"/>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76"/>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76"/>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1" name="Google Shape;7871;p76"/>
          <p:cNvGrpSpPr/>
          <p:nvPr/>
        </p:nvGrpSpPr>
        <p:grpSpPr>
          <a:xfrm>
            <a:off x="7532481" y="3389521"/>
            <a:ext cx="356221" cy="354670"/>
            <a:chOff x="-9523700" y="4049550"/>
            <a:chExt cx="353675" cy="352100"/>
          </a:xfrm>
        </p:grpSpPr>
        <p:sp>
          <p:nvSpPr>
            <p:cNvPr id="7872" name="Google Shape;7872;p76"/>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6"/>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76"/>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76"/>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6"/>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6"/>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6"/>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9" name="Google Shape;7879;p76"/>
          <p:cNvGrpSpPr/>
          <p:nvPr/>
        </p:nvGrpSpPr>
        <p:grpSpPr>
          <a:xfrm>
            <a:off x="7088596" y="3389494"/>
            <a:ext cx="357002" cy="311029"/>
            <a:chOff x="-8209150" y="3659675"/>
            <a:chExt cx="354450" cy="308775"/>
          </a:xfrm>
        </p:grpSpPr>
        <p:sp>
          <p:nvSpPr>
            <p:cNvPr id="7880" name="Google Shape;7880;p76"/>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76"/>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6"/>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6"/>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6"/>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76"/>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6" name="Google Shape;7886;p76"/>
          <p:cNvGrpSpPr/>
          <p:nvPr/>
        </p:nvGrpSpPr>
        <p:grpSpPr>
          <a:xfrm>
            <a:off x="6202157" y="2418407"/>
            <a:ext cx="356221" cy="353059"/>
            <a:chOff x="-12643475" y="4081850"/>
            <a:chExt cx="353675" cy="350500"/>
          </a:xfrm>
        </p:grpSpPr>
        <p:sp>
          <p:nvSpPr>
            <p:cNvPr id="7887" name="Google Shape;7887;p76"/>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76"/>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76"/>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6"/>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1" name="Google Shape;7891;p76"/>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92" name="Google Shape;7892;p76"/>
          <p:cNvGrpSpPr/>
          <p:nvPr/>
        </p:nvGrpSpPr>
        <p:grpSpPr>
          <a:xfrm>
            <a:off x="7984757" y="2428316"/>
            <a:ext cx="356221" cy="333240"/>
            <a:chOff x="-10858725" y="4092875"/>
            <a:chExt cx="353675" cy="330825"/>
          </a:xfrm>
        </p:grpSpPr>
        <p:sp>
          <p:nvSpPr>
            <p:cNvPr id="7893" name="Google Shape;7893;p76"/>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76"/>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76"/>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6"/>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6"/>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6"/>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76"/>
          <p:cNvGrpSpPr/>
          <p:nvPr/>
        </p:nvGrpSpPr>
        <p:grpSpPr>
          <a:xfrm>
            <a:off x="6243280" y="3367282"/>
            <a:ext cx="252278" cy="355451"/>
            <a:chOff x="-9039300" y="3614000"/>
            <a:chExt cx="250475" cy="352875"/>
          </a:xfrm>
        </p:grpSpPr>
        <p:sp>
          <p:nvSpPr>
            <p:cNvPr id="7900" name="Google Shape;7900;p76"/>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6"/>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2" name="Google Shape;7902;p76"/>
          <p:cNvGrpSpPr/>
          <p:nvPr/>
        </p:nvGrpSpPr>
        <p:grpSpPr>
          <a:xfrm>
            <a:off x="7975246" y="3389521"/>
            <a:ext cx="354635" cy="354670"/>
            <a:chOff x="-9088150" y="4049550"/>
            <a:chExt cx="352100" cy="352100"/>
          </a:xfrm>
        </p:grpSpPr>
        <p:sp>
          <p:nvSpPr>
            <p:cNvPr id="7903" name="Google Shape;7903;p76"/>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6"/>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76"/>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76"/>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6"/>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76"/>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9" name="Google Shape;7909;p76"/>
          <p:cNvGrpSpPr/>
          <p:nvPr/>
        </p:nvGrpSpPr>
        <p:grpSpPr>
          <a:xfrm>
            <a:off x="7109610" y="2891754"/>
            <a:ext cx="315757" cy="354670"/>
            <a:chOff x="-8191825" y="3174500"/>
            <a:chExt cx="313500" cy="352100"/>
          </a:xfrm>
        </p:grpSpPr>
        <p:sp>
          <p:nvSpPr>
            <p:cNvPr id="7910" name="Google Shape;7910;p76"/>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6"/>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76"/>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3" name="Google Shape;7913;p76"/>
          <p:cNvGrpSpPr/>
          <p:nvPr/>
        </p:nvGrpSpPr>
        <p:grpSpPr>
          <a:xfrm>
            <a:off x="4858968" y="1532275"/>
            <a:ext cx="356221" cy="354973"/>
            <a:chOff x="-13947000" y="3212800"/>
            <a:chExt cx="353675" cy="352400"/>
          </a:xfrm>
        </p:grpSpPr>
        <p:sp>
          <p:nvSpPr>
            <p:cNvPr id="7914" name="Google Shape;7914;p76"/>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6"/>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16" name="Google Shape;7916;p76"/>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7" name="Google Shape;7917;p76"/>
          <p:cNvGrpSpPr/>
          <p:nvPr/>
        </p:nvGrpSpPr>
        <p:grpSpPr>
          <a:xfrm>
            <a:off x="5301563" y="1531633"/>
            <a:ext cx="356221" cy="356257"/>
            <a:chOff x="-13512225" y="3211525"/>
            <a:chExt cx="353675" cy="353675"/>
          </a:xfrm>
        </p:grpSpPr>
        <p:sp>
          <p:nvSpPr>
            <p:cNvPr id="7918" name="Google Shape;7918;p76"/>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6"/>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6"/>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6"/>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76"/>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3" name="Google Shape;7923;p76"/>
          <p:cNvGrpSpPr/>
          <p:nvPr/>
        </p:nvGrpSpPr>
        <p:grpSpPr>
          <a:xfrm>
            <a:off x="7083760" y="1971660"/>
            <a:ext cx="358588" cy="357642"/>
            <a:chOff x="-11729050" y="3646475"/>
            <a:chExt cx="356025" cy="355050"/>
          </a:xfrm>
        </p:grpSpPr>
        <p:sp>
          <p:nvSpPr>
            <p:cNvPr id="7924" name="Google Shape;7924;p76"/>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6"/>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76"/>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76"/>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6"/>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6"/>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6"/>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76"/>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76"/>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6"/>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6"/>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76"/>
          <p:cNvGrpSpPr/>
          <p:nvPr/>
        </p:nvGrpSpPr>
        <p:grpSpPr>
          <a:xfrm>
            <a:off x="6191845" y="1532024"/>
            <a:ext cx="356221" cy="355476"/>
            <a:chOff x="-12643475" y="3212300"/>
            <a:chExt cx="353675" cy="352900"/>
          </a:xfrm>
        </p:grpSpPr>
        <p:sp>
          <p:nvSpPr>
            <p:cNvPr id="7936" name="Google Shape;7936;p76"/>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76"/>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76"/>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6"/>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6"/>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6"/>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6"/>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76"/>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76"/>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5" name="Google Shape;7945;p76"/>
          <p:cNvGrpSpPr/>
          <p:nvPr/>
        </p:nvGrpSpPr>
        <p:grpSpPr>
          <a:xfrm>
            <a:off x="6191845" y="1983798"/>
            <a:ext cx="356221" cy="333366"/>
            <a:chOff x="-12643475" y="3657325"/>
            <a:chExt cx="353675" cy="330950"/>
          </a:xfrm>
        </p:grpSpPr>
        <p:sp>
          <p:nvSpPr>
            <p:cNvPr id="7946" name="Google Shape;7946;p76"/>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76"/>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6"/>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6"/>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6"/>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6"/>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76"/>
          <p:cNvGrpSpPr/>
          <p:nvPr/>
        </p:nvGrpSpPr>
        <p:grpSpPr>
          <a:xfrm>
            <a:off x="7974847" y="1532427"/>
            <a:ext cx="355416" cy="354670"/>
            <a:chOff x="-10857925" y="3213875"/>
            <a:chExt cx="352875" cy="352100"/>
          </a:xfrm>
        </p:grpSpPr>
        <p:sp>
          <p:nvSpPr>
            <p:cNvPr id="7953" name="Google Shape;7953;p76"/>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6"/>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6"/>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6"/>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6"/>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6"/>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6"/>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6"/>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6"/>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76"/>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76"/>
          <p:cNvGrpSpPr/>
          <p:nvPr/>
        </p:nvGrpSpPr>
        <p:grpSpPr>
          <a:xfrm>
            <a:off x="6191762" y="2891855"/>
            <a:ext cx="356096" cy="354469"/>
            <a:chOff x="-9089725" y="3180200"/>
            <a:chExt cx="353550" cy="351900"/>
          </a:xfrm>
        </p:grpSpPr>
        <p:sp>
          <p:nvSpPr>
            <p:cNvPr id="7964" name="Google Shape;7964;p76"/>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6"/>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969"/>
        <p:cNvGrpSpPr/>
        <p:nvPr/>
      </p:nvGrpSpPr>
      <p:grpSpPr>
        <a:xfrm>
          <a:off x="0" y="0"/>
          <a:ext cx="0" cy="0"/>
          <a:chOff x="0" y="0"/>
          <a:chExt cx="0" cy="0"/>
        </a:xfrm>
      </p:grpSpPr>
      <p:sp>
        <p:nvSpPr>
          <p:cNvPr id="7970" name="Google Shape;7970;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7971" name="Google Shape;7971;p77"/>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72" name="Google Shape;7972;p77"/>
          <p:cNvGrpSpPr/>
          <p:nvPr/>
        </p:nvGrpSpPr>
        <p:grpSpPr>
          <a:xfrm>
            <a:off x="748855" y="2243507"/>
            <a:ext cx="452798" cy="449473"/>
            <a:chOff x="-21322300" y="3693325"/>
            <a:chExt cx="306400" cy="304150"/>
          </a:xfrm>
        </p:grpSpPr>
        <p:sp>
          <p:nvSpPr>
            <p:cNvPr id="7973" name="Google Shape;7973;p77"/>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77"/>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77"/>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7"/>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77"/>
          <p:cNvGrpSpPr/>
          <p:nvPr/>
        </p:nvGrpSpPr>
        <p:grpSpPr>
          <a:xfrm>
            <a:off x="748263" y="2810244"/>
            <a:ext cx="453980" cy="422540"/>
            <a:chOff x="-21322300" y="4077125"/>
            <a:chExt cx="307200" cy="285925"/>
          </a:xfrm>
        </p:grpSpPr>
        <p:sp>
          <p:nvSpPr>
            <p:cNvPr id="7978" name="Google Shape;7978;p77"/>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77"/>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77"/>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7"/>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7"/>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7"/>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7"/>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7"/>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77"/>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77"/>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7"/>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7"/>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77"/>
          <p:cNvGrpSpPr/>
          <p:nvPr/>
        </p:nvGrpSpPr>
        <p:grpSpPr>
          <a:xfrm>
            <a:off x="3525440" y="1689128"/>
            <a:ext cx="451653" cy="450212"/>
            <a:chOff x="-19394200" y="3333800"/>
            <a:chExt cx="305625" cy="304650"/>
          </a:xfrm>
        </p:grpSpPr>
        <p:sp>
          <p:nvSpPr>
            <p:cNvPr id="7991" name="Google Shape;7991;p77"/>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7"/>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77"/>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77"/>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7"/>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7"/>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7"/>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7"/>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7"/>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0" name="Google Shape;8000;p77"/>
          <p:cNvGrpSpPr/>
          <p:nvPr/>
        </p:nvGrpSpPr>
        <p:grpSpPr>
          <a:xfrm>
            <a:off x="3524276" y="2243580"/>
            <a:ext cx="453980" cy="449325"/>
            <a:chOff x="-19396575" y="3708500"/>
            <a:chExt cx="307200" cy="304050"/>
          </a:xfrm>
        </p:grpSpPr>
        <p:sp>
          <p:nvSpPr>
            <p:cNvPr id="8001" name="Google Shape;8001;p77"/>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77"/>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77"/>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4" name="Google Shape;8004;p77"/>
          <p:cNvGrpSpPr/>
          <p:nvPr/>
        </p:nvGrpSpPr>
        <p:grpSpPr>
          <a:xfrm>
            <a:off x="3518457" y="2796461"/>
            <a:ext cx="465618" cy="450101"/>
            <a:chOff x="-19394200" y="4084200"/>
            <a:chExt cx="315075" cy="304575"/>
          </a:xfrm>
        </p:grpSpPr>
        <p:sp>
          <p:nvSpPr>
            <p:cNvPr id="8005" name="Google Shape;8005;p77"/>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7"/>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7"/>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7"/>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77"/>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77"/>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77"/>
          <p:cNvGrpSpPr/>
          <p:nvPr/>
        </p:nvGrpSpPr>
        <p:grpSpPr>
          <a:xfrm>
            <a:off x="6324167" y="1689001"/>
            <a:ext cx="400447" cy="450470"/>
            <a:chOff x="-17526750" y="3309200"/>
            <a:chExt cx="270975" cy="304825"/>
          </a:xfrm>
        </p:grpSpPr>
        <p:sp>
          <p:nvSpPr>
            <p:cNvPr id="8012" name="Google Shape;8012;p77"/>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7"/>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77"/>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77"/>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7"/>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7" name="Google Shape;8017;p77"/>
          <p:cNvGrpSpPr/>
          <p:nvPr/>
        </p:nvGrpSpPr>
        <p:grpSpPr>
          <a:xfrm>
            <a:off x="6300319" y="2244173"/>
            <a:ext cx="448143" cy="448143"/>
            <a:chOff x="-17542500" y="3684100"/>
            <a:chExt cx="303250" cy="303250"/>
          </a:xfrm>
        </p:grpSpPr>
        <p:sp>
          <p:nvSpPr>
            <p:cNvPr id="8018" name="Google Shape;8018;p77"/>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7"/>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7"/>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7"/>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7"/>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7"/>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7"/>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77"/>
          <p:cNvGrpSpPr/>
          <p:nvPr/>
        </p:nvGrpSpPr>
        <p:grpSpPr>
          <a:xfrm>
            <a:off x="6299728" y="2810817"/>
            <a:ext cx="449325" cy="421395"/>
            <a:chOff x="-17542500" y="4068450"/>
            <a:chExt cx="304050" cy="285150"/>
          </a:xfrm>
        </p:grpSpPr>
        <p:sp>
          <p:nvSpPr>
            <p:cNvPr id="8026" name="Google Shape;8026;p77"/>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7"/>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7"/>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7"/>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7"/>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7"/>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7"/>
          <p:cNvGrpSpPr/>
          <p:nvPr/>
        </p:nvGrpSpPr>
        <p:grpSpPr>
          <a:xfrm>
            <a:off x="3530150" y="3342211"/>
            <a:ext cx="343404" cy="449325"/>
            <a:chOff x="-15652200" y="3335975"/>
            <a:chExt cx="232375" cy="304050"/>
          </a:xfrm>
        </p:grpSpPr>
        <p:sp>
          <p:nvSpPr>
            <p:cNvPr id="8033" name="Google Shape;8033;p77"/>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7"/>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7"/>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7"/>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7"/>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7"/>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7"/>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77"/>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77"/>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77"/>
          <p:cNvGrpSpPr/>
          <p:nvPr/>
        </p:nvGrpSpPr>
        <p:grpSpPr>
          <a:xfrm>
            <a:off x="1303491" y="1689573"/>
            <a:ext cx="450470" cy="449325"/>
            <a:chOff x="-20946600" y="3317850"/>
            <a:chExt cx="304825" cy="304050"/>
          </a:xfrm>
        </p:grpSpPr>
        <p:sp>
          <p:nvSpPr>
            <p:cNvPr id="8043" name="Google Shape;8043;p77"/>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7"/>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7"/>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6" name="Google Shape;8046;p77"/>
          <p:cNvGrpSpPr/>
          <p:nvPr/>
        </p:nvGrpSpPr>
        <p:grpSpPr>
          <a:xfrm>
            <a:off x="1304064" y="2243729"/>
            <a:ext cx="449325" cy="449030"/>
            <a:chOff x="-20945825" y="3692175"/>
            <a:chExt cx="304050" cy="303850"/>
          </a:xfrm>
        </p:grpSpPr>
        <p:sp>
          <p:nvSpPr>
            <p:cNvPr id="8047" name="Google Shape;8047;p77"/>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7"/>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7"/>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7"/>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1" name="Google Shape;8051;p77"/>
          <p:cNvGrpSpPr/>
          <p:nvPr/>
        </p:nvGrpSpPr>
        <p:grpSpPr>
          <a:xfrm>
            <a:off x="1329667" y="2797442"/>
            <a:ext cx="398119" cy="448143"/>
            <a:chOff x="-20930075" y="4066100"/>
            <a:chExt cx="269400" cy="303250"/>
          </a:xfrm>
        </p:grpSpPr>
        <p:sp>
          <p:nvSpPr>
            <p:cNvPr id="8052" name="Google Shape;8052;p77"/>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77"/>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4" name="Google Shape;8054;p77"/>
          <p:cNvGrpSpPr/>
          <p:nvPr/>
        </p:nvGrpSpPr>
        <p:grpSpPr>
          <a:xfrm>
            <a:off x="4110888" y="1689848"/>
            <a:ext cx="372516" cy="448771"/>
            <a:chOff x="-18994100" y="3334775"/>
            <a:chExt cx="252075" cy="303675"/>
          </a:xfrm>
        </p:grpSpPr>
        <p:sp>
          <p:nvSpPr>
            <p:cNvPr id="8055" name="Google Shape;8055;p77"/>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7"/>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7"/>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7"/>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77"/>
          <p:cNvGrpSpPr/>
          <p:nvPr/>
        </p:nvGrpSpPr>
        <p:grpSpPr>
          <a:xfrm>
            <a:off x="4125445" y="2244743"/>
            <a:ext cx="343404" cy="446998"/>
            <a:chOff x="-18983850" y="3710075"/>
            <a:chExt cx="232375" cy="302475"/>
          </a:xfrm>
        </p:grpSpPr>
        <p:sp>
          <p:nvSpPr>
            <p:cNvPr id="8060" name="Google Shape;8060;p77"/>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77"/>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7"/>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7"/>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4" name="Google Shape;8064;p77"/>
          <p:cNvGrpSpPr/>
          <p:nvPr/>
        </p:nvGrpSpPr>
        <p:grpSpPr>
          <a:xfrm>
            <a:off x="4071911" y="2797422"/>
            <a:ext cx="450470" cy="448180"/>
            <a:chOff x="-19020075" y="4084200"/>
            <a:chExt cx="304825" cy="303275"/>
          </a:xfrm>
        </p:grpSpPr>
        <p:sp>
          <p:nvSpPr>
            <p:cNvPr id="8065" name="Google Shape;8065;p77"/>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7"/>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7"/>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7"/>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7"/>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7"/>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7"/>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7"/>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7"/>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7"/>
          <p:cNvGrpSpPr/>
          <p:nvPr/>
        </p:nvGrpSpPr>
        <p:grpSpPr>
          <a:xfrm>
            <a:off x="6889176" y="1689001"/>
            <a:ext cx="396937" cy="450470"/>
            <a:chOff x="-17149475" y="3309200"/>
            <a:chExt cx="268600" cy="304825"/>
          </a:xfrm>
        </p:grpSpPr>
        <p:sp>
          <p:nvSpPr>
            <p:cNvPr id="8075" name="Google Shape;8075;p77"/>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7"/>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77"/>
          <p:cNvGrpSpPr/>
          <p:nvPr/>
        </p:nvGrpSpPr>
        <p:grpSpPr>
          <a:xfrm>
            <a:off x="6862982" y="2258120"/>
            <a:ext cx="449325" cy="420249"/>
            <a:chOff x="-17168375" y="3692750"/>
            <a:chExt cx="304050" cy="284375"/>
          </a:xfrm>
        </p:grpSpPr>
        <p:sp>
          <p:nvSpPr>
            <p:cNvPr id="8078" name="Google Shape;8078;p77"/>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7"/>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77"/>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77"/>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7"/>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7"/>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7"/>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5" name="Google Shape;8085;p77"/>
          <p:cNvGrpSpPr/>
          <p:nvPr/>
        </p:nvGrpSpPr>
        <p:grpSpPr>
          <a:xfrm>
            <a:off x="6859491" y="2796852"/>
            <a:ext cx="456308" cy="449325"/>
            <a:chOff x="-17170750" y="4058800"/>
            <a:chExt cx="308775" cy="304050"/>
          </a:xfrm>
        </p:grpSpPr>
        <p:sp>
          <p:nvSpPr>
            <p:cNvPr id="8086" name="Google Shape;8086;p77"/>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77"/>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7"/>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7"/>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77"/>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77"/>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7"/>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77"/>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77"/>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7"/>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7"/>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7"/>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7"/>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7"/>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77"/>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77"/>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7"/>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77"/>
          <p:cNvGrpSpPr/>
          <p:nvPr/>
        </p:nvGrpSpPr>
        <p:grpSpPr>
          <a:xfrm>
            <a:off x="5721388" y="3343358"/>
            <a:ext cx="450470" cy="446998"/>
            <a:chOff x="-15688425" y="3707725"/>
            <a:chExt cx="304825" cy="302475"/>
          </a:xfrm>
        </p:grpSpPr>
        <p:sp>
          <p:nvSpPr>
            <p:cNvPr id="8104" name="Google Shape;8104;p77"/>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77"/>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7"/>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7"/>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7"/>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77"/>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0" name="Google Shape;8110;p77"/>
          <p:cNvGrpSpPr/>
          <p:nvPr/>
        </p:nvGrpSpPr>
        <p:grpSpPr>
          <a:xfrm>
            <a:off x="1865544" y="1690441"/>
            <a:ext cx="451653" cy="447589"/>
            <a:chOff x="-20572500" y="3319025"/>
            <a:chExt cx="305625" cy="302875"/>
          </a:xfrm>
        </p:grpSpPr>
        <p:sp>
          <p:nvSpPr>
            <p:cNvPr id="8111" name="Google Shape;8111;p77"/>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7"/>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77"/>
          <p:cNvGrpSpPr/>
          <p:nvPr/>
        </p:nvGrpSpPr>
        <p:grpSpPr>
          <a:xfrm>
            <a:off x="1866708" y="2305410"/>
            <a:ext cx="449325" cy="325670"/>
            <a:chOff x="-20571700" y="3722875"/>
            <a:chExt cx="304050" cy="220375"/>
          </a:xfrm>
        </p:grpSpPr>
        <p:sp>
          <p:nvSpPr>
            <p:cNvPr id="8114" name="Google Shape;8114;p77"/>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7"/>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7"/>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7"/>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7"/>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7"/>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77"/>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1" name="Google Shape;8121;p77"/>
          <p:cNvGrpSpPr/>
          <p:nvPr/>
        </p:nvGrpSpPr>
        <p:grpSpPr>
          <a:xfrm>
            <a:off x="1866135" y="2796278"/>
            <a:ext cx="450470" cy="450470"/>
            <a:chOff x="-20571700" y="4066875"/>
            <a:chExt cx="304825" cy="304825"/>
          </a:xfrm>
        </p:grpSpPr>
        <p:sp>
          <p:nvSpPr>
            <p:cNvPr id="8122" name="Google Shape;8122;p77"/>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7"/>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7"/>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7"/>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7"/>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77"/>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8" name="Google Shape;8128;p77"/>
          <p:cNvGrpSpPr/>
          <p:nvPr/>
        </p:nvGrpSpPr>
        <p:grpSpPr>
          <a:xfrm>
            <a:off x="4632837" y="1688259"/>
            <a:ext cx="453980" cy="451948"/>
            <a:chOff x="-18645175" y="3334200"/>
            <a:chExt cx="307200" cy="305825"/>
          </a:xfrm>
        </p:grpSpPr>
        <p:sp>
          <p:nvSpPr>
            <p:cNvPr id="8129" name="Google Shape;8129;p77"/>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7"/>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7"/>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7"/>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7"/>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7"/>
          <p:cNvGrpSpPr/>
          <p:nvPr/>
        </p:nvGrpSpPr>
        <p:grpSpPr>
          <a:xfrm>
            <a:off x="4633429" y="2242989"/>
            <a:ext cx="452798" cy="450507"/>
            <a:chOff x="-18645175" y="3708500"/>
            <a:chExt cx="306400" cy="304850"/>
          </a:xfrm>
        </p:grpSpPr>
        <p:sp>
          <p:nvSpPr>
            <p:cNvPr id="8135" name="Google Shape;8135;p77"/>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7"/>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7"/>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7"/>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7"/>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7"/>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77"/>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2" name="Google Shape;8142;p77"/>
          <p:cNvGrpSpPr/>
          <p:nvPr/>
        </p:nvGrpSpPr>
        <p:grpSpPr>
          <a:xfrm>
            <a:off x="4631101" y="2795630"/>
            <a:ext cx="457453" cy="451763"/>
            <a:chOff x="-18647525" y="4082625"/>
            <a:chExt cx="309550" cy="305700"/>
          </a:xfrm>
        </p:grpSpPr>
        <p:sp>
          <p:nvSpPr>
            <p:cNvPr id="8143" name="Google Shape;8143;p77"/>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7"/>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7"/>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77"/>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77"/>
          <p:cNvGrpSpPr/>
          <p:nvPr/>
        </p:nvGrpSpPr>
        <p:grpSpPr>
          <a:xfrm>
            <a:off x="7441485" y="1689592"/>
            <a:ext cx="395755" cy="449288"/>
            <a:chOff x="-16775350" y="3309200"/>
            <a:chExt cx="267800" cy="304025"/>
          </a:xfrm>
        </p:grpSpPr>
        <p:sp>
          <p:nvSpPr>
            <p:cNvPr id="8148" name="Google Shape;8148;p77"/>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7"/>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77"/>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1" name="Google Shape;8151;p77"/>
          <p:cNvGrpSpPr/>
          <p:nvPr/>
        </p:nvGrpSpPr>
        <p:grpSpPr>
          <a:xfrm>
            <a:off x="7441485" y="2241827"/>
            <a:ext cx="395755" cy="452835"/>
            <a:chOff x="-16775350" y="3683300"/>
            <a:chExt cx="267800" cy="306425"/>
          </a:xfrm>
        </p:grpSpPr>
        <p:sp>
          <p:nvSpPr>
            <p:cNvPr id="8152" name="Google Shape;8152;p77"/>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7"/>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7"/>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77"/>
          <p:cNvGrpSpPr/>
          <p:nvPr/>
        </p:nvGrpSpPr>
        <p:grpSpPr>
          <a:xfrm>
            <a:off x="7413536" y="2796870"/>
            <a:ext cx="451653" cy="449288"/>
            <a:chOff x="-16794250" y="4058225"/>
            <a:chExt cx="305625" cy="304025"/>
          </a:xfrm>
        </p:grpSpPr>
        <p:sp>
          <p:nvSpPr>
            <p:cNvPr id="8156" name="Google Shape;8156;p77"/>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77"/>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77"/>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7"/>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7"/>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7"/>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77"/>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77"/>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7"/>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65" name="Google Shape;8165;p77"/>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6" name="Google Shape;8166;p77"/>
          <p:cNvGrpSpPr/>
          <p:nvPr/>
        </p:nvGrpSpPr>
        <p:grpSpPr>
          <a:xfrm>
            <a:off x="2414953" y="1689573"/>
            <a:ext cx="457453" cy="449325"/>
            <a:chOff x="-20199150" y="3317850"/>
            <a:chExt cx="309550" cy="304050"/>
          </a:xfrm>
        </p:grpSpPr>
        <p:sp>
          <p:nvSpPr>
            <p:cNvPr id="8167" name="Google Shape;8167;p77"/>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7"/>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7"/>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7"/>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7"/>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7"/>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77"/>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77"/>
          <p:cNvGrpSpPr/>
          <p:nvPr/>
        </p:nvGrpSpPr>
        <p:grpSpPr>
          <a:xfrm>
            <a:off x="2417281" y="2242861"/>
            <a:ext cx="452798" cy="450766"/>
            <a:chOff x="-20199150" y="3693150"/>
            <a:chExt cx="306400" cy="305025"/>
          </a:xfrm>
        </p:grpSpPr>
        <p:sp>
          <p:nvSpPr>
            <p:cNvPr id="8175" name="Google Shape;8175;p77"/>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7"/>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77"/>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77"/>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7"/>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7"/>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77"/>
          <p:cNvGrpSpPr/>
          <p:nvPr/>
        </p:nvGrpSpPr>
        <p:grpSpPr>
          <a:xfrm>
            <a:off x="2417854" y="2795687"/>
            <a:ext cx="451653" cy="451653"/>
            <a:chOff x="-20197575" y="4066875"/>
            <a:chExt cx="305625" cy="305625"/>
          </a:xfrm>
        </p:grpSpPr>
        <p:sp>
          <p:nvSpPr>
            <p:cNvPr id="8182" name="Google Shape;8182;p77"/>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7"/>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7"/>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77"/>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77"/>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7"/>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7"/>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7"/>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0" name="Google Shape;8190;p77"/>
          <p:cNvGrpSpPr/>
          <p:nvPr/>
        </p:nvGrpSpPr>
        <p:grpSpPr>
          <a:xfrm>
            <a:off x="5200071" y="1687520"/>
            <a:ext cx="449325" cy="453426"/>
            <a:chOff x="-18271050" y="3333200"/>
            <a:chExt cx="304050" cy="306825"/>
          </a:xfrm>
        </p:grpSpPr>
        <p:sp>
          <p:nvSpPr>
            <p:cNvPr id="8191" name="Google Shape;8191;p77"/>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77"/>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77"/>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7"/>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7"/>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77"/>
          <p:cNvGrpSpPr/>
          <p:nvPr/>
        </p:nvGrpSpPr>
        <p:grpSpPr>
          <a:xfrm>
            <a:off x="5200644" y="2244171"/>
            <a:ext cx="448180" cy="448143"/>
            <a:chOff x="-18270275" y="3710875"/>
            <a:chExt cx="303275" cy="303250"/>
          </a:xfrm>
        </p:grpSpPr>
        <p:sp>
          <p:nvSpPr>
            <p:cNvPr id="8197" name="Google Shape;8197;p77"/>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7"/>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77"/>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77"/>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7"/>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7"/>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7"/>
          <p:cNvGrpSpPr/>
          <p:nvPr/>
        </p:nvGrpSpPr>
        <p:grpSpPr>
          <a:xfrm>
            <a:off x="5254196" y="2797422"/>
            <a:ext cx="341076" cy="448180"/>
            <a:chOff x="-18234025" y="4084200"/>
            <a:chExt cx="230800" cy="303275"/>
          </a:xfrm>
        </p:grpSpPr>
        <p:sp>
          <p:nvSpPr>
            <p:cNvPr id="8204" name="Google Shape;8204;p77"/>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7"/>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7"/>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7" name="Google Shape;8207;p77"/>
          <p:cNvGrpSpPr/>
          <p:nvPr/>
        </p:nvGrpSpPr>
        <p:grpSpPr>
          <a:xfrm>
            <a:off x="2366751" y="3341641"/>
            <a:ext cx="449325" cy="450470"/>
            <a:chOff x="-16419350" y="3308400"/>
            <a:chExt cx="304050" cy="304825"/>
          </a:xfrm>
        </p:grpSpPr>
        <p:sp>
          <p:nvSpPr>
            <p:cNvPr id="8208" name="Google Shape;8208;p77"/>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77"/>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77"/>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7"/>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7"/>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7"/>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7"/>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5" name="Google Shape;8215;p77"/>
          <p:cNvGrpSpPr/>
          <p:nvPr/>
        </p:nvGrpSpPr>
        <p:grpSpPr>
          <a:xfrm>
            <a:off x="4638306" y="3340423"/>
            <a:ext cx="395755" cy="452872"/>
            <a:chOff x="-16401225" y="3683275"/>
            <a:chExt cx="267800" cy="306450"/>
          </a:xfrm>
        </p:grpSpPr>
        <p:sp>
          <p:nvSpPr>
            <p:cNvPr id="8216" name="Google Shape;8216;p77"/>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77"/>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7"/>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7"/>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7"/>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7"/>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7"/>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3" name="Google Shape;8223;p77"/>
          <p:cNvGrpSpPr/>
          <p:nvPr/>
        </p:nvGrpSpPr>
        <p:grpSpPr>
          <a:xfrm>
            <a:off x="8003755" y="2797062"/>
            <a:ext cx="450470" cy="448180"/>
            <a:chOff x="-16419350" y="4058200"/>
            <a:chExt cx="304825" cy="303275"/>
          </a:xfrm>
        </p:grpSpPr>
        <p:sp>
          <p:nvSpPr>
            <p:cNvPr id="8224" name="Google Shape;8224;p77"/>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7"/>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7"/>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77"/>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77"/>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7"/>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7"/>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1" name="Google Shape;8231;p77"/>
          <p:cNvGrpSpPr/>
          <p:nvPr/>
        </p:nvGrpSpPr>
        <p:grpSpPr>
          <a:xfrm>
            <a:off x="4030643" y="3343080"/>
            <a:ext cx="450507" cy="447589"/>
            <a:chOff x="-15296200" y="3326900"/>
            <a:chExt cx="304850" cy="302875"/>
          </a:xfrm>
        </p:grpSpPr>
        <p:sp>
          <p:nvSpPr>
            <p:cNvPr id="8232" name="Google Shape;8232;p77"/>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7"/>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7"/>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7"/>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7"/>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77"/>
          <p:cNvGrpSpPr/>
          <p:nvPr/>
        </p:nvGrpSpPr>
        <p:grpSpPr>
          <a:xfrm>
            <a:off x="2946296" y="1706881"/>
            <a:ext cx="486566" cy="414708"/>
            <a:chOff x="-19835275" y="3330250"/>
            <a:chExt cx="329250" cy="280625"/>
          </a:xfrm>
        </p:grpSpPr>
        <p:sp>
          <p:nvSpPr>
            <p:cNvPr id="8238" name="Google Shape;8238;p77"/>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77"/>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77"/>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77"/>
          <p:cNvGrpSpPr/>
          <p:nvPr/>
        </p:nvGrpSpPr>
        <p:grpSpPr>
          <a:xfrm>
            <a:off x="2964325" y="2243470"/>
            <a:ext cx="450507" cy="449547"/>
            <a:chOff x="-19822675" y="3692750"/>
            <a:chExt cx="304850" cy="304200"/>
          </a:xfrm>
        </p:grpSpPr>
        <p:sp>
          <p:nvSpPr>
            <p:cNvPr id="8242" name="Google Shape;8242;p77"/>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7"/>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7"/>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77"/>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77"/>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77"/>
          <p:cNvGrpSpPr/>
          <p:nvPr/>
        </p:nvGrpSpPr>
        <p:grpSpPr>
          <a:xfrm>
            <a:off x="2964916" y="2796278"/>
            <a:ext cx="449325" cy="450470"/>
            <a:chOff x="-19822675" y="4066875"/>
            <a:chExt cx="304050" cy="304825"/>
          </a:xfrm>
        </p:grpSpPr>
        <p:sp>
          <p:nvSpPr>
            <p:cNvPr id="8248" name="Google Shape;8248;p77"/>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7"/>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7"/>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7"/>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7"/>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7"/>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4" name="Google Shape;8254;p77"/>
          <p:cNvGrpSpPr/>
          <p:nvPr/>
        </p:nvGrpSpPr>
        <p:grpSpPr>
          <a:xfrm>
            <a:off x="5773985" y="1689571"/>
            <a:ext cx="399302" cy="449325"/>
            <a:chOff x="-17878825" y="3334400"/>
            <a:chExt cx="270200" cy="304050"/>
          </a:xfrm>
        </p:grpSpPr>
        <p:sp>
          <p:nvSpPr>
            <p:cNvPr id="8255" name="Google Shape;8255;p77"/>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77"/>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7"/>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7"/>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77"/>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77"/>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7"/>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2" name="Google Shape;8262;p77"/>
          <p:cNvGrpSpPr/>
          <p:nvPr/>
        </p:nvGrpSpPr>
        <p:grpSpPr>
          <a:xfrm>
            <a:off x="5747809" y="2242416"/>
            <a:ext cx="451653" cy="451653"/>
            <a:chOff x="-17896150" y="3709300"/>
            <a:chExt cx="305625" cy="305625"/>
          </a:xfrm>
        </p:grpSpPr>
        <p:sp>
          <p:nvSpPr>
            <p:cNvPr id="8263" name="Google Shape;8263;p77"/>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77"/>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7"/>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7"/>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7" name="Google Shape;8267;p77"/>
          <p:cNvGrpSpPr/>
          <p:nvPr/>
        </p:nvGrpSpPr>
        <p:grpSpPr>
          <a:xfrm>
            <a:off x="5775740" y="2795686"/>
            <a:ext cx="395792" cy="451653"/>
            <a:chOff x="-17878025" y="4082625"/>
            <a:chExt cx="267825" cy="305625"/>
          </a:xfrm>
        </p:grpSpPr>
        <p:sp>
          <p:nvSpPr>
            <p:cNvPr id="8268" name="Google Shape;8268;p77"/>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7"/>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77"/>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77"/>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7"/>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7"/>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7"/>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5" name="Google Shape;8275;p77"/>
          <p:cNvGrpSpPr/>
          <p:nvPr/>
        </p:nvGrpSpPr>
        <p:grpSpPr>
          <a:xfrm>
            <a:off x="2919632" y="3355015"/>
            <a:ext cx="450507" cy="423722"/>
            <a:chOff x="-16044450" y="3317850"/>
            <a:chExt cx="304850" cy="286725"/>
          </a:xfrm>
        </p:grpSpPr>
        <p:sp>
          <p:nvSpPr>
            <p:cNvPr id="8276" name="Google Shape;8276;p77"/>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77"/>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77"/>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7"/>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0" name="Google Shape;8280;p77"/>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81" name="Google Shape;8281;p77"/>
          <p:cNvGrpSpPr/>
          <p:nvPr/>
        </p:nvGrpSpPr>
        <p:grpSpPr>
          <a:xfrm>
            <a:off x="8042149" y="2243724"/>
            <a:ext cx="373662" cy="449030"/>
            <a:chOff x="-16018450" y="4058400"/>
            <a:chExt cx="252850" cy="303850"/>
          </a:xfrm>
        </p:grpSpPr>
        <p:sp>
          <p:nvSpPr>
            <p:cNvPr id="8282" name="Google Shape;8282;p77"/>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77"/>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7"/>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7"/>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86" name="Google Shape;8286;p77"/>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290"/>
        <p:cNvGrpSpPr/>
        <p:nvPr/>
      </p:nvGrpSpPr>
      <p:grpSpPr>
        <a:xfrm>
          <a:off x="0" y="0"/>
          <a:ext cx="0" cy="0"/>
          <a:chOff x="0" y="0"/>
          <a:chExt cx="0" cy="0"/>
        </a:xfrm>
      </p:grpSpPr>
      <p:sp>
        <p:nvSpPr>
          <p:cNvPr id="8291" name="Google Shape;8291;p7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292" name="Google Shape;8292;p78"/>
          <p:cNvGrpSpPr/>
          <p:nvPr/>
        </p:nvGrpSpPr>
        <p:grpSpPr>
          <a:xfrm>
            <a:off x="845901" y="1689241"/>
            <a:ext cx="442337" cy="419623"/>
            <a:chOff x="-6696925" y="3272575"/>
            <a:chExt cx="307200" cy="291425"/>
          </a:xfrm>
        </p:grpSpPr>
        <p:sp>
          <p:nvSpPr>
            <p:cNvPr id="8293" name="Google Shape;8293;p78"/>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8"/>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5" name="Google Shape;8295;p78"/>
          <p:cNvGrpSpPr/>
          <p:nvPr/>
        </p:nvGrpSpPr>
        <p:grpSpPr>
          <a:xfrm>
            <a:off x="845884" y="2204636"/>
            <a:ext cx="442373" cy="420775"/>
            <a:chOff x="-6690625" y="3631325"/>
            <a:chExt cx="307225" cy="292225"/>
          </a:xfrm>
        </p:grpSpPr>
        <p:sp>
          <p:nvSpPr>
            <p:cNvPr id="8296" name="Google Shape;8296;p78"/>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8"/>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8"/>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78"/>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78"/>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1" name="Google Shape;8301;p78"/>
          <p:cNvGrpSpPr/>
          <p:nvPr/>
        </p:nvGrpSpPr>
        <p:grpSpPr>
          <a:xfrm>
            <a:off x="868005" y="2756972"/>
            <a:ext cx="421927" cy="419371"/>
            <a:chOff x="-6689825" y="3992050"/>
            <a:chExt cx="293025" cy="291250"/>
          </a:xfrm>
        </p:grpSpPr>
        <p:sp>
          <p:nvSpPr>
            <p:cNvPr id="8302" name="Google Shape;8302;p78"/>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8"/>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8"/>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8"/>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78"/>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78"/>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8"/>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8"/>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8"/>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8"/>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78"/>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78"/>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4" name="Google Shape;8314;p78"/>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15" name="Google Shape;8315;p78"/>
          <p:cNvGrpSpPr/>
          <p:nvPr/>
        </p:nvGrpSpPr>
        <p:grpSpPr>
          <a:xfrm>
            <a:off x="3551317" y="2205192"/>
            <a:ext cx="423043" cy="419659"/>
            <a:chOff x="-4837325" y="3612425"/>
            <a:chExt cx="293800" cy="291450"/>
          </a:xfrm>
        </p:grpSpPr>
        <p:sp>
          <p:nvSpPr>
            <p:cNvPr id="8316" name="Google Shape;8316;p78"/>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8"/>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8"/>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9" name="Google Shape;8319;p78"/>
          <p:cNvGrpSpPr/>
          <p:nvPr/>
        </p:nvGrpSpPr>
        <p:grpSpPr>
          <a:xfrm>
            <a:off x="3564349" y="2756826"/>
            <a:ext cx="420775" cy="419659"/>
            <a:chOff x="-4837325" y="3971575"/>
            <a:chExt cx="292225" cy="291450"/>
          </a:xfrm>
        </p:grpSpPr>
        <p:sp>
          <p:nvSpPr>
            <p:cNvPr id="8320" name="Google Shape;8320;p78"/>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8"/>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78"/>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78"/>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8"/>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8"/>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6" name="Google Shape;8326;p78"/>
          <p:cNvGrpSpPr/>
          <p:nvPr/>
        </p:nvGrpSpPr>
        <p:grpSpPr>
          <a:xfrm>
            <a:off x="6256364" y="1714185"/>
            <a:ext cx="430998" cy="369730"/>
            <a:chOff x="-3037625" y="3254850"/>
            <a:chExt cx="299325" cy="256775"/>
          </a:xfrm>
        </p:grpSpPr>
        <p:sp>
          <p:nvSpPr>
            <p:cNvPr id="8327" name="Google Shape;8327;p78"/>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8"/>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8"/>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8"/>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1" name="Google Shape;8331;p78"/>
          <p:cNvGrpSpPr/>
          <p:nvPr/>
        </p:nvGrpSpPr>
        <p:grpSpPr>
          <a:xfrm>
            <a:off x="6260324" y="2204615"/>
            <a:ext cx="423079" cy="420811"/>
            <a:chOff x="-3031325" y="3597450"/>
            <a:chExt cx="293825" cy="292250"/>
          </a:xfrm>
        </p:grpSpPr>
        <p:sp>
          <p:nvSpPr>
            <p:cNvPr id="8332" name="Google Shape;8332;p78"/>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78"/>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8"/>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8"/>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78"/>
          <p:cNvGrpSpPr/>
          <p:nvPr/>
        </p:nvGrpSpPr>
        <p:grpSpPr>
          <a:xfrm>
            <a:off x="6272798" y="2781214"/>
            <a:ext cx="421927" cy="370882"/>
            <a:chOff x="-3030525" y="3973150"/>
            <a:chExt cx="293025" cy="257575"/>
          </a:xfrm>
        </p:grpSpPr>
        <p:sp>
          <p:nvSpPr>
            <p:cNvPr id="8337" name="Google Shape;8337;p78"/>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8"/>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9" name="Google Shape;8339;p78"/>
          <p:cNvGrpSpPr/>
          <p:nvPr/>
        </p:nvGrpSpPr>
        <p:grpSpPr>
          <a:xfrm>
            <a:off x="1374391" y="3369426"/>
            <a:ext cx="421927" cy="297195"/>
            <a:chOff x="-1199300" y="3279250"/>
            <a:chExt cx="293025" cy="206400"/>
          </a:xfrm>
        </p:grpSpPr>
        <p:sp>
          <p:nvSpPr>
            <p:cNvPr id="8340" name="Google Shape;8340;p78"/>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78"/>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8"/>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8"/>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78"/>
          <p:cNvGrpSpPr/>
          <p:nvPr/>
        </p:nvGrpSpPr>
        <p:grpSpPr>
          <a:xfrm>
            <a:off x="1381477" y="1688773"/>
            <a:ext cx="444605" cy="420559"/>
            <a:chOff x="-6338550" y="3272950"/>
            <a:chExt cx="308775" cy="292075"/>
          </a:xfrm>
        </p:grpSpPr>
        <p:sp>
          <p:nvSpPr>
            <p:cNvPr id="8345" name="Google Shape;8345;p78"/>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8"/>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78"/>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78"/>
          <p:cNvGrpSpPr/>
          <p:nvPr/>
        </p:nvGrpSpPr>
        <p:grpSpPr>
          <a:xfrm>
            <a:off x="1392817" y="2205194"/>
            <a:ext cx="421927" cy="419659"/>
            <a:chOff x="-6329100" y="3632100"/>
            <a:chExt cx="293025" cy="291450"/>
          </a:xfrm>
        </p:grpSpPr>
        <p:sp>
          <p:nvSpPr>
            <p:cNvPr id="8349" name="Google Shape;8349;p78"/>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8"/>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8"/>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2" name="Google Shape;8352;p78"/>
          <p:cNvGrpSpPr/>
          <p:nvPr/>
        </p:nvGrpSpPr>
        <p:grpSpPr>
          <a:xfrm>
            <a:off x="1405867" y="2756828"/>
            <a:ext cx="419623" cy="419659"/>
            <a:chOff x="-6329875" y="3992050"/>
            <a:chExt cx="291425" cy="291450"/>
          </a:xfrm>
        </p:grpSpPr>
        <p:sp>
          <p:nvSpPr>
            <p:cNvPr id="8353" name="Google Shape;8353;p78"/>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78"/>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8"/>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8"/>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78"/>
          <p:cNvGrpSpPr/>
          <p:nvPr/>
        </p:nvGrpSpPr>
        <p:grpSpPr>
          <a:xfrm>
            <a:off x="4092004" y="1687530"/>
            <a:ext cx="423079" cy="423043"/>
            <a:chOff x="-4478975" y="3251700"/>
            <a:chExt cx="293825" cy="293800"/>
          </a:xfrm>
        </p:grpSpPr>
        <p:sp>
          <p:nvSpPr>
            <p:cNvPr id="8358" name="Google Shape;8358;p78"/>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8"/>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78"/>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78"/>
          <p:cNvGrpSpPr/>
          <p:nvPr/>
        </p:nvGrpSpPr>
        <p:grpSpPr>
          <a:xfrm>
            <a:off x="4092004" y="2205192"/>
            <a:ext cx="423079" cy="419659"/>
            <a:chOff x="-4475825" y="3612425"/>
            <a:chExt cx="293825" cy="291450"/>
          </a:xfrm>
        </p:grpSpPr>
        <p:sp>
          <p:nvSpPr>
            <p:cNvPr id="8362" name="Google Shape;8362;p78"/>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78"/>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78"/>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5" name="Google Shape;8365;p78"/>
          <p:cNvGrpSpPr/>
          <p:nvPr/>
        </p:nvGrpSpPr>
        <p:grpSpPr>
          <a:xfrm>
            <a:off x="4101077" y="2756844"/>
            <a:ext cx="428730" cy="419623"/>
            <a:chOff x="-4480550" y="3970800"/>
            <a:chExt cx="297750" cy="291425"/>
          </a:xfrm>
        </p:grpSpPr>
        <p:sp>
          <p:nvSpPr>
            <p:cNvPr id="8366" name="Google Shape;8366;p78"/>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8"/>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78"/>
          <p:cNvGrpSpPr/>
          <p:nvPr/>
        </p:nvGrpSpPr>
        <p:grpSpPr>
          <a:xfrm>
            <a:off x="6804910" y="1689221"/>
            <a:ext cx="415123" cy="419659"/>
            <a:chOff x="-2668225" y="3239075"/>
            <a:chExt cx="288300" cy="291450"/>
          </a:xfrm>
        </p:grpSpPr>
        <p:sp>
          <p:nvSpPr>
            <p:cNvPr id="8369" name="Google Shape;8369;p78"/>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78"/>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78"/>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8"/>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8"/>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8"/>
          <p:cNvGrpSpPr/>
          <p:nvPr/>
        </p:nvGrpSpPr>
        <p:grpSpPr>
          <a:xfrm>
            <a:off x="6802066" y="2205191"/>
            <a:ext cx="420811" cy="419659"/>
            <a:chOff x="-2671375" y="3597450"/>
            <a:chExt cx="292250" cy="291450"/>
          </a:xfrm>
        </p:grpSpPr>
        <p:sp>
          <p:nvSpPr>
            <p:cNvPr id="8375" name="Google Shape;8375;p78"/>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8"/>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7" name="Google Shape;8377;p78"/>
          <p:cNvGrpSpPr/>
          <p:nvPr/>
        </p:nvGrpSpPr>
        <p:grpSpPr>
          <a:xfrm>
            <a:off x="6812849" y="2755691"/>
            <a:ext cx="423043" cy="421927"/>
            <a:chOff x="-2670575" y="3956600"/>
            <a:chExt cx="293800" cy="293025"/>
          </a:xfrm>
        </p:grpSpPr>
        <p:sp>
          <p:nvSpPr>
            <p:cNvPr id="8378" name="Google Shape;8378;p78"/>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78"/>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8"/>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8"/>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78"/>
          <p:cNvGrpSpPr/>
          <p:nvPr/>
        </p:nvGrpSpPr>
        <p:grpSpPr>
          <a:xfrm>
            <a:off x="3070370" y="3311947"/>
            <a:ext cx="426462" cy="418363"/>
            <a:chOff x="-1183550" y="3586525"/>
            <a:chExt cx="296175" cy="290550"/>
          </a:xfrm>
        </p:grpSpPr>
        <p:sp>
          <p:nvSpPr>
            <p:cNvPr id="8383" name="Google Shape;8383;p78"/>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78"/>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78"/>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8"/>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8"/>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8"/>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8"/>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8"/>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8"/>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78"/>
          <p:cNvGrpSpPr/>
          <p:nvPr/>
        </p:nvGrpSpPr>
        <p:grpSpPr>
          <a:xfrm>
            <a:off x="1933980" y="1689799"/>
            <a:ext cx="420811" cy="418507"/>
            <a:chOff x="-5971525" y="3273750"/>
            <a:chExt cx="292250" cy="290650"/>
          </a:xfrm>
        </p:grpSpPr>
        <p:sp>
          <p:nvSpPr>
            <p:cNvPr id="8393" name="Google Shape;8393;p78"/>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8"/>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5" name="Google Shape;8395;p78"/>
          <p:cNvGrpSpPr/>
          <p:nvPr/>
        </p:nvGrpSpPr>
        <p:grpSpPr>
          <a:xfrm>
            <a:off x="1928310" y="2203826"/>
            <a:ext cx="432150" cy="422395"/>
            <a:chOff x="-5974675" y="3632100"/>
            <a:chExt cx="300125" cy="293350"/>
          </a:xfrm>
        </p:grpSpPr>
        <p:sp>
          <p:nvSpPr>
            <p:cNvPr id="8396" name="Google Shape;8396;p78"/>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78"/>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8"/>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9" name="Google Shape;8399;p78"/>
          <p:cNvGrpSpPr/>
          <p:nvPr/>
        </p:nvGrpSpPr>
        <p:grpSpPr>
          <a:xfrm>
            <a:off x="1958351" y="2755694"/>
            <a:ext cx="395865" cy="421927"/>
            <a:chOff x="-5971525" y="3990475"/>
            <a:chExt cx="274925" cy="293025"/>
          </a:xfrm>
        </p:grpSpPr>
        <p:sp>
          <p:nvSpPr>
            <p:cNvPr id="8400" name="Google Shape;8400;p78"/>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8"/>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8"/>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8"/>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78"/>
          <p:cNvGrpSpPr/>
          <p:nvPr/>
        </p:nvGrpSpPr>
        <p:grpSpPr>
          <a:xfrm>
            <a:off x="4631558" y="1689798"/>
            <a:ext cx="420775" cy="418507"/>
            <a:chOff x="-4118225" y="3253275"/>
            <a:chExt cx="292225" cy="290650"/>
          </a:xfrm>
        </p:grpSpPr>
        <p:sp>
          <p:nvSpPr>
            <p:cNvPr id="8405" name="Google Shape;8405;p78"/>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78"/>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7" name="Google Shape;8407;p78"/>
          <p:cNvGrpSpPr/>
          <p:nvPr/>
        </p:nvGrpSpPr>
        <p:grpSpPr>
          <a:xfrm>
            <a:off x="4682008" y="2204922"/>
            <a:ext cx="319874" cy="420199"/>
            <a:chOff x="-4082800" y="3612425"/>
            <a:chExt cx="222150" cy="291825"/>
          </a:xfrm>
        </p:grpSpPr>
        <p:sp>
          <p:nvSpPr>
            <p:cNvPr id="8408" name="Google Shape;8408;p78"/>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8"/>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8"/>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1" name="Google Shape;8411;p78"/>
          <p:cNvGrpSpPr/>
          <p:nvPr/>
        </p:nvGrpSpPr>
        <p:grpSpPr>
          <a:xfrm>
            <a:off x="4643456" y="2769876"/>
            <a:ext cx="420775" cy="393561"/>
            <a:chOff x="-4118225" y="3990475"/>
            <a:chExt cx="292225" cy="273325"/>
          </a:xfrm>
        </p:grpSpPr>
        <p:sp>
          <p:nvSpPr>
            <p:cNvPr id="8412" name="Google Shape;8412;p78"/>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78"/>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78"/>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8"/>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6" name="Google Shape;8416;p78"/>
          <p:cNvGrpSpPr/>
          <p:nvPr/>
        </p:nvGrpSpPr>
        <p:grpSpPr>
          <a:xfrm>
            <a:off x="7354110" y="1688087"/>
            <a:ext cx="394713" cy="421927"/>
            <a:chOff x="-2312225" y="3238300"/>
            <a:chExt cx="274125" cy="293025"/>
          </a:xfrm>
        </p:grpSpPr>
        <p:sp>
          <p:nvSpPr>
            <p:cNvPr id="8417" name="Google Shape;8417;p78"/>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8"/>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9" name="Google Shape;8419;p78"/>
          <p:cNvGrpSpPr/>
          <p:nvPr/>
        </p:nvGrpSpPr>
        <p:grpSpPr>
          <a:xfrm>
            <a:off x="7341062" y="2153586"/>
            <a:ext cx="420811" cy="522864"/>
            <a:chOff x="-2310650" y="3525775"/>
            <a:chExt cx="292250" cy="363125"/>
          </a:xfrm>
        </p:grpSpPr>
        <p:sp>
          <p:nvSpPr>
            <p:cNvPr id="8420" name="Google Shape;8420;p78"/>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8"/>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8"/>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8"/>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78"/>
          <p:cNvGrpSpPr/>
          <p:nvPr/>
        </p:nvGrpSpPr>
        <p:grpSpPr>
          <a:xfrm>
            <a:off x="7351827" y="2756825"/>
            <a:ext cx="423079" cy="419659"/>
            <a:chOff x="-2310650" y="3958175"/>
            <a:chExt cx="293825" cy="291450"/>
          </a:xfrm>
        </p:grpSpPr>
        <p:sp>
          <p:nvSpPr>
            <p:cNvPr id="8425" name="Google Shape;8425;p78"/>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8"/>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7" name="Google Shape;8427;p78"/>
          <p:cNvGrpSpPr/>
          <p:nvPr/>
        </p:nvGrpSpPr>
        <p:grpSpPr>
          <a:xfrm>
            <a:off x="4718688" y="3308459"/>
            <a:ext cx="424159" cy="419659"/>
            <a:chOff x="-1182750" y="3962900"/>
            <a:chExt cx="294575" cy="291450"/>
          </a:xfrm>
        </p:grpSpPr>
        <p:sp>
          <p:nvSpPr>
            <p:cNvPr id="8428" name="Google Shape;8428;p78"/>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78"/>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78"/>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78"/>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78"/>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78"/>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78"/>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5" name="Google Shape;8435;p78"/>
          <p:cNvGrpSpPr/>
          <p:nvPr/>
        </p:nvGrpSpPr>
        <p:grpSpPr>
          <a:xfrm>
            <a:off x="2471824" y="1689223"/>
            <a:ext cx="424195" cy="419659"/>
            <a:chOff x="-5611575" y="3272950"/>
            <a:chExt cx="294600" cy="291450"/>
          </a:xfrm>
        </p:grpSpPr>
        <p:sp>
          <p:nvSpPr>
            <p:cNvPr id="8436" name="Google Shape;8436;p78"/>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8"/>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78"/>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78"/>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8"/>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1" name="Google Shape;8441;p78"/>
          <p:cNvGrpSpPr/>
          <p:nvPr/>
        </p:nvGrpSpPr>
        <p:grpSpPr>
          <a:xfrm>
            <a:off x="2471824" y="2205770"/>
            <a:ext cx="424195" cy="418507"/>
            <a:chOff x="-5613150" y="3632900"/>
            <a:chExt cx="294600" cy="290650"/>
          </a:xfrm>
        </p:grpSpPr>
        <p:sp>
          <p:nvSpPr>
            <p:cNvPr id="8442" name="Google Shape;8442;p78"/>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8"/>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78"/>
          <p:cNvGrpSpPr/>
          <p:nvPr/>
        </p:nvGrpSpPr>
        <p:grpSpPr>
          <a:xfrm>
            <a:off x="2483722" y="2756270"/>
            <a:ext cx="424195" cy="420775"/>
            <a:chOff x="-5613150" y="3991275"/>
            <a:chExt cx="294600" cy="292225"/>
          </a:xfrm>
        </p:grpSpPr>
        <p:sp>
          <p:nvSpPr>
            <p:cNvPr id="8445" name="Google Shape;8445;p78"/>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8"/>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8"/>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8"/>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8"/>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8"/>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78"/>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78"/>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8"/>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4" name="Google Shape;8454;p78"/>
          <p:cNvGrpSpPr/>
          <p:nvPr/>
        </p:nvGrpSpPr>
        <p:grpSpPr>
          <a:xfrm>
            <a:off x="5155210" y="1689438"/>
            <a:ext cx="434634" cy="419227"/>
            <a:chOff x="-3768700" y="3253275"/>
            <a:chExt cx="301850" cy="291150"/>
          </a:xfrm>
        </p:grpSpPr>
        <p:sp>
          <p:nvSpPr>
            <p:cNvPr id="8455" name="Google Shape;8455;p78"/>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8"/>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8"/>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8" name="Google Shape;8458;p78"/>
          <p:cNvGrpSpPr/>
          <p:nvPr/>
        </p:nvGrpSpPr>
        <p:grpSpPr>
          <a:xfrm>
            <a:off x="5159293" y="2217090"/>
            <a:ext cx="426462" cy="395865"/>
            <a:chOff x="-3808700" y="3628950"/>
            <a:chExt cx="296175" cy="274925"/>
          </a:xfrm>
        </p:grpSpPr>
        <p:sp>
          <p:nvSpPr>
            <p:cNvPr id="8459" name="Google Shape;8459;p78"/>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8"/>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78"/>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2" name="Google Shape;8462;p78"/>
          <p:cNvGrpSpPr/>
          <p:nvPr/>
        </p:nvGrpSpPr>
        <p:grpSpPr>
          <a:xfrm>
            <a:off x="5224504" y="2756412"/>
            <a:ext cx="419443" cy="420487"/>
            <a:chOff x="-3771675" y="3971775"/>
            <a:chExt cx="291300" cy="292025"/>
          </a:xfrm>
        </p:grpSpPr>
        <p:sp>
          <p:nvSpPr>
            <p:cNvPr id="8463" name="Google Shape;8463;p78"/>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8"/>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78"/>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78"/>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8"/>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8" name="Google Shape;8468;p78"/>
          <p:cNvGrpSpPr/>
          <p:nvPr/>
        </p:nvGrpSpPr>
        <p:grpSpPr>
          <a:xfrm>
            <a:off x="7885948" y="1716461"/>
            <a:ext cx="420271" cy="320774"/>
            <a:chOff x="-1951475" y="3273100"/>
            <a:chExt cx="291875" cy="222775"/>
          </a:xfrm>
        </p:grpSpPr>
        <p:sp>
          <p:nvSpPr>
            <p:cNvPr id="8469" name="Google Shape;8469;p78"/>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8"/>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8"/>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8"/>
          <p:cNvGrpSpPr/>
          <p:nvPr/>
        </p:nvGrpSpPr>
        <p:grpSpPr>
          <a:xfrm>
            <a:off x="7883429" y="2205191"/>
            <a:ext cx="425310" cy="419659"/>
            <a:chOff x="-1951475" y="3597450"/>
            <a:chExt cx="295375" cy="291450"/>
          </a:xfrm>
        </p:grpSpPr>
        <p:sp>
          <p:nvSpPr>
            <p:cNvPr id="8473" name="Google Shape;8473;p78"/>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8"/>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8"/>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8"/>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78"/>
          <p:cNvGrpSpPr/>
          <p:nvPr/>
        </p:nvGrpSpPr>
        <p:grpSpPr>
          <a:xfrm>
            <a:off x="7885680" y="2756825"/>
            <a:ext cx="444605" cy="419659"/>
            <a:chOff x="-1960150" y="3956600"/>
            <a:chExt cx="308775" cy="291450"/>
          </a:xfrm>
        </p:grpSpPr>
        <p:sp>
          <p:nvSpPr>
            <p:cNvPr id="8478" name="Google Shape;8478;p78"/>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78"/>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78"/>
          <p:cNvGrpSpPr/>
          <p:nvPr/>
        </p:nvGrpSpPr>
        <p:grpSpPr>
          <a:xfrm>
            <a:off x="1939718" y="3307636"/>
            <a:ext cx="420775" cy="420775"/>
            <a:chOff x="-804700" y="3226500"/>
            <a:chExt cx="292225" cy="292225"/>
          </a:xfrm>
        </p:grpSpPr>
        <p:sp>
          <p:nvSpPr>
            <p:cNvPr id="8481" name="Google Shape;8481;p78"/>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8"/>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8"/>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8"/>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8"/>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78"/>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78"/>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8" name="Google Shape;8488;p78"/>
          <p:cNvGrpSpPr/>
          <p:nvPr/>
        </p:nvGrpSpPr>
        <p:grpSpPr>
          <a:xfrm>
            <a:off x="3019809" y="1688647"/>
            <a:ext cx="420775" cy="420811"/>
            <a:chOff x="-5251625" y="3272950"/>
            <a:chExt cx="292225" cy="292250"/>
          </a:xfrm>
        </p:grpSpPr>
        <p:sp>
          <p:nvSpPr>
            <p:cNvPr id="8489" name="Google Shape;8489;p78"/>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8"/>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8"/>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78"/>
          <p:cNvGrpSpPr/>
          <p:nvPr/>
        </p:nvGrpSpPr>
        <p:grpSpPr>
          <a:xfrm>
            <a:off x="3016407" y="2204348"/>
            <a:ext cx="427578" cy="421351"/>
            <a:chOff x="-5254775" y="3631325"/>
            <a:chExt cx="296950" cy="292625"/>
          </a:xfrm>
        </p:grpSpPr>
        <p:sp>
          <p:nvSpPr>
            <p:cNvPr id="8493" name="Google Shape;8493;p78"/>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78"/>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8"/>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8"/>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8"/>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8"/>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8"/>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0" name="Google Shape;8500;p78"/>
          <p:cNvGrpSpPr/>
          <p:nvPr/>
        </p:nvGrpSpPr>
        <p:grpSpPr>
          <a:xfrm>
            <a:off x="3032265" y="2756270"/>
            <a:ext cx="419659" cy="420775"/>
            <a:chOff x="-5251625" y="3991275"/>
            <a:chExt cx="291450" cy="292225"/>
          </a:xfrm>
        </p:grpSpPr>
        <p:sp>
          <p:nvSpPr>
            <p:cNvPr id="8501" name="Google Shape;8501;p78"/>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8"/>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78"/>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78"/>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8"/>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6" name="Google Shape;8506;p78"/>
          <p:cNvGrpSpPr/>
          <p:nvPr/>
        </p:nvGrpSpPr>
        <p:grpSpPr>
          <a:xfrm>
            <a:off x="5772848" y="1689240"/>
            <a:ext cx="319874" cy="419623"/>
            <a:chOff x="-3365275" y="3253275"/>
            <a:chExt cx="222150" cy="291425"/>
          </a:xfrm>
        </p:grpSpPr>
        <p:sp>
          <p:nvSpPr>
            <p:cNvPr id="8507" name="Google Shape;8507;p78"/>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78"/>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9" name="Google Shape;8509;p78"/>
          <p:cNvGrpSpPr/>
          <p:nvPr/>
        </p:nvGrpSpPr>
        <p:grpSpPr>
          <a:xfrm>
            <a:off x="5746786" y="2204058"/>
            <a:ext cx="371998" cy="421927"/>
            <a:chOff x="-3383375" y="3611625"/>
            <a:chExt cx="258350" cy="293025"/>
          </a:xfrm>
        </p:grpSpPr>
        <p:sp>
          <p:nvSpPr>
            <p:cNvPr id="8510" name="Google Shape;8510;p78"/>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8"/>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8"/>
          <p:cNvGrpSpPr/>
          <p:nvPr/>
        </p:nvGrpSpPr>
        <p:grpSpPr>
          <a:xfrm>
            <a:off x="5809135" y="2756826"/>
            <a:ext cx="271097" cy="419659"/>
            <a:chOff x="-3347950" y="3971575"/>
            <a:chExt cx="188275" cy="291450"/>
          </a:xfrm>
        </p:grpSpPr>
        <p:sp>
          <p:nvSpPr>
            <p:cNvPr id="8513" name="Google Shape;8513;p78"/>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8"/>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78"/>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6" name="Google Shape;8516;p78"/>
          <p:cNvGrpSpPr/>
          <p:nvPr/>
        </p:nvGrpSpPr>
        <p:grpSpPr>
          <a:xfrm>
            <a:off x="858994" y="3307061"/>
            <a:ext cx="371998" cy="421927"/>
            <a:chOff x="-1575775" y="3238300"/>
            <a:chExt cx="258350" cy="293025"/>
          </a:xfrm>
        </p:grpSpPr>
        <p:sp>
          <p:nvSpPr>
            <p:cNvPr id="8517" name="Google Shape;8517;p78"/>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8"/>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8"/>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78"/>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78"/>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2" name="Google Shape;8522;p78"/>
          <p:cNvGrpSpPr/>
          <p:nvPr/>
        </p:nvGrpSpPr>
        <p:grpSpPr>
          <a:xfrm>
            <a:off x="2503892" y="3309051"/>
            <a:ext cx="423079" cy="424159"/>
            <a:chOff x="-1591550" y="3597475"/>
            <a:chExt cx="293825" cy="294575"/>
          </a:xfrm>
        </p:grpSpPr>
        <p:sp>
          <p:nvSpPr>
            <p:cNvPr id="8523" name="Google Shape;8523;p78"/>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8"/>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78"/>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78"/>
          <p:cNvGrpSpPr/>
          <p:nvPr/>
        </p:nvGrpSpPr>
        <p:grpSpPr>
          <a:xfrm>
            <a:off x="4153362" y="3318663"/>
            <a:ext cx="421927" cy="399248"/>
            <a:chOff x="-1592325" y="3957400"/>
            <a:chExt cx="293025" cy="277275"/>
          </a:xfrm>
        </p:grpSpPr>
        <p:sp>
          <p:nvSpPr>
            <p:cNvPr id="8527" name="Google Shape;8527;p78"/>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8"/>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8"/>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8"/>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1" name="Google Shape;8531;p78"/>
          <p:cNvGrpSpPr/>
          <p:nvPr/>
        </p:nvGrpSpPr>
        <p:grpSpPr>
          <a:xfrm>
            <a:off x="3640232" y="3310744"/>
            <a:ext cx="369730" cy="420775"/>
            <a:chOff x="-778700" y="3612425"/>
            <a:chExt cx="256775" cy="292225"/>
          </a:xfrm>
        </p:grpSpPr>
        <p:sp>
          <p:nvSpPr>
            <p:cNvPr id="8532" name="Google Shape;8532;p78"/>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8"/>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8"/>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78"/>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78"/>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8"/>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78"/>
          <p:cNvGrpSpPr/>
          <p:nvPr/>
        </p:nvGrpSpPr>
        <p:grpSpPr>
          <a:xfrm>
            <a:off x="6111733" y="3828305"/>
            <a:ext cx="340731" cy="387641"/>
            <a:chOff x="7728464" y="1561258"/>
            <a:chExt cx="349719" cy="397866"/>
          </a:xfrm>
        </p:grpSpPr>
        <p:sp>
          <p:nvSpPr>
            <p:cNvPr id="8539" name="Google Shape;8539;p78"/>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8"/>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1" name="Google Shape;8541;p78"/>
          <p:cNvGrpSpPr/>
          <p:nvPr/>
        </p:nvGrpSpPr>
        <p:grpSpPr>
          <a:xfrm>
            <a:off x="4034702" y="3828305"/>
            <a:ext cx="387681" cy="387641"/>
            <a:chOff x="5611350" y="1561258"/>
            <a:chExt cx="397907" cy="397866"/>
          </a:xfrm>
        </p:grpSpPr>
        <p:sp>
          <p:nvSpPr>
            <p:cNvPr id="8542" name="Google Shape;8542;p78"/>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8"/>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8"/>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8"/>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78"/>
          <p:cNvGrpSpPr/>
          <p:nvPr/>
        </p:nvGrpSpPr>
        <p:grpSpPr>
          <a:xfrm>
            <a:off x="4553987" y="3925571"/>
            <a:ext cx="387610" cy="193109"/>
            <a:chOff x="6140660" y="1661097"/>
            <a:chExt cx="397835" cy="198202"/>
          </a:xfrm>
        </p:grpSpPr>
        <p:sp>
          <p:nvSpPr>
            <p:cNvPr id="8547" name="Google Shape;8547;p78"/>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8"/>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8"/>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8"/>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1" name="Google Shape;8551;p78"/>
          <p:cNvGrpSpPr/>
          <p:nvPr/>
        </p:nvGrpSpPr>
        <p:grpSpPr>
          <a:xfrm>
            <a:off x="5073202" y="3828305"/>
            <a:ext cx="387681" cy="387641"/>
            <a:chOff x="6669907" y="1561258"/>
            <a:chExt cx="397907" cy="397866"/>
          </a:xfrm>
        </p:grpSpPr>
        <p:sp>
          <p:nvSpPr>
            <p:cNvPr id="8552" name="Google Shape;8552;p78"/>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8"/>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8"/>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8"/>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8"/>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7" name="Google Shape;8557;p78"/>
          <p:cNvGrpSpPr/>
          <p:nvPr/>
        </p:nvGrpSpPr>
        <p:grpSpPr>
          <a:xfrm>
            <a:off x="5592488" y="3828305"/>
            <a:ext cx="387641" cy="387641"/>
            <a:chOff x="7199196" y="1561258"/>
            <a:chExt cx="397866" cy="397866"/>
          </a:xfrm>
        </p:grpSpPr>
        <p:sp>
          <p:nvSpPr>
            <p:cNvPr id="8558" name="Google Shape;8558;p78"/>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8"/>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8"/>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78"/>
          <p:cNvGrpSpPr/>
          <p:nvPr/>
        </p:nvGrpSpPr>
        <p:grpSpPr>
          <a:xfrm>
            <a:off x="1958433" y="3885842"/>
            <a:ext cx="387681" cy="272572"/>
            <a:chOff x="3386036" y="1746339"/>
            <a:chExt cx="397907" cy="279762"/>
          </a:xfrm>
        </p:grpSpPr>
        <p:sp>
          <p:nvSpPr>
            <p:cNvPr id="8562" name="Google Shape;8562;p78"/>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8"/>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8"/>
          <p:cNvGrpSpPr/>
          <p:nvPr/>
        </p:nvGrpSpPr>
        <p:grpSpPr>
          <a:xfrm>
            <a:off x="2996130" y="3828288"/>
            <a:ext cx="387681" cy="387681"/>
            <a:chOff x="4417380" y="1687279"/>
            <a:chExt cx="397907" cy="397907"/>
          </a:xfrm>
        </p:grpSpPr>
        <p:sp>
          <p:nvSpPr>
            <p:cNvPr id="8565" name="Google Shape;8565;p78"/>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8"/>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7" name="Google Shape;8567;p78"/>
          <p:cNvGrpSpPr/>
          <p:nvPr/>
        </p:nvGrpSpPr>
        <p:grpSpPr>
          <a:xfrm>
            <a:off x="7942611" y="3308537"/>
            <a:ext cx="387661" cy="387661"/>
            <a:chOff x="2869999" y="1687279"/>
            <a:chExt cx="397887" cy="397887"/>
          </a:xfrm>
        </p:grpSpPr>
        <p:sp>
          <p:nvSpPr>
            <p:cNvPr id="8568" name="Google Shape;8568;p78"/>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8"/>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78"/>
          <p:cNvGrpSpPr/>
          <p:nvPr/>
        </p:nvGrpSpPr>
        <p:grpSpPr>
          <a:xfrm>
            <a:off x="2477718" y="3828664"/>
            <a:ext cx="386807" cy="386929"/>
            <a:chOff x="3902887" y="1687655"/>
            <a:chExt cx="397010" cy="397135"/>
          </a:xfrm>
        </p:grpSpPr>
        <p:sp>
          <p:nvSpPr>
            <p:cNvPr id="8571" name="Google Shape;8571;p78"/>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78"/>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78"/>
          <p:cNvGrpSpPr/>
          <p:nvPr/>
        </p:nvGrpSpPr>
        <p:grpSpPr>
          <a:xfrm>
            <a:off x="3515416" y="3828288"/>
            <a:ext cx="387681" cy="387681"/>
            <a:chOff x="4933458" y="1687279"/>
            <a:chExt cx="397907" cy="397907"/>
          </a:xfrm>
        </p:grpSpPr>
        <p:sp>
          <p:nvSpPr>
            <p:cNvPr id="8574" name="Google Shape;8574;p78"/>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78"/>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78"/>
          <p:cNvGrpSpPr/>
          <p:nvPr/>
        </p:nvGrpSpPr>
        <p:grpSpPr>
          <a:xfrm>
            <a:off x="6348367" y="3308537"/>
            <a:ext cx="387661" cy="387661"/>
            <a:chOff x="1379798" y="1723250"/>
            <a:chExt cx="397887" cy="397887"/>
          </a:xfrm>
        </p:grpSpPr>
        <p:sp>
          <p:nvSpPr>
            <p:cNvPr id="8577" name="Google Shape;8577;p78"/>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8"/>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8"/>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8"/>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78"/>
          <p:cNvGrpSpPr/>
          <p:nvPr/>
        </p:nvGrpSpPr>
        <p:grpSpPr>
          <a:xfrm>
            <a:off x="5286246" y="3308537"/>
            <a:ext cx="387681" cy="387661"/>
            <a:chOff x="266768" y="1721375"/>
            <a:chExt cx="397907" cy="397887"/>
          </a:xfrm>
        </p:grpSpPr>
        <p:sp>
          <p:nvSpPr>
            <p:cNvPr id="8582" name="Google Shape;8582;p78"/>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78"/>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4" name="Google Shape;8584;p78"/>
          <p:cNvGrpSpPr/>
          <p:nvPr/>
        </p:nvGrpSpPr>
        <p:grpSpPr>
          <a:xfrm>
            <a:off x="5817327" y="3308537"/>
            <a:ext cx="387641" cy="387661"/>
            <a:chOff x="864491" y="1723250"/>
            <a:chExt cx="397866" cy="397887"/>
          </a:xfrm>
        </p:grpSpPr>
        <p:sp>
          <p:nvSpPr>
            <p:cNvPr id="8585" name="Google Shape;8585;p78"/>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8"/>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8"/>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88" name="Google Shape;8588;p78"/>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9" name="Google Shape;8589;p78"/>
          <p:cNvGrpSpPr/>
          <p:nvPr/>
        </p:nvGrpSpPr>
        <p:grpSpPr>
          <a:xfrm>
            <a:off x="7411672" y="3308924"/>
            <a:ext cx="387539" cy="386888"/>
            <a:chOff x="2408992" y="1722875"/>
            <a:chExt cx="397761" cy="397093"/>
          </a:xfrm>
        </p:grpSpPr>
        <p:sp>
          <p:nvSpPr>
            <p:cNvPr id="8590" name="Google Shape;8590;p78"/>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8"/>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95"/>
        <p:cNvGrpSpPr/>
        <p:nvPr/>
      </p:nvGrpSpPr>
      <p:grpSpPr>
        <a:xfrm>
          <a:off x="0" y="0"/>
          <a:ext cx="0" cy="0"/>
          <a:chOff x="0" y="0"/>
          <a:chExt cx="0" cy="0"/>
        </a:xfrm>
      </p:grpSpPr>
      <p:pic>
        <p:nvPicPr>
          <p:cNvPr id="8596" name="Google Shape;8596;p79">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36"/>
          <p:cNvSpPr txBox="1">
            <a:spLocks noGrp="1"/>
          </p:cNvSpPr>
          <p:nvPr>
            <p:ph type="subTitle" idx="1"/>
          </p:nvPr>
        </p:nvSpPr>
        <p:spPr>
          <a:xfrm>
            <a:off x="1894475" y="1126950"/>
            <a:ext cx="5397600" cy="210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s" sz="2700"/>
              <a:t>“This is a</a:t>
            </a:r>
            <a:r>
              <a:rPr lang="es" sz="2700" b="1" i="0"/>
              <a:t> </a:t>
            </a:r>
            <a:r>
              <a:rPr lang="es" sz="2700" b="1" i="0" u="sng"/>
              <a:t>quote</a:t>
            </a:r>
            <a:r>
              <a:rPr lang="es" sz="2700" b="1" i="0"/>
              <a:t>. Words full of wisdom that someone important said and can make the reader get inspired.”</a:t>
            </a:r>
            <a:endParaRPr sz="2700" b="1" i="0"/>
          </a:p>
          <a:p>
            <a:pPr marL="0" lvl="0" indent="0" algn="l" rtl="0">
              <a:spcBef>
                <a:spcPts val="0"/>
              </a:spcBef>
              <a:spcAft>
                <a:spcPts val="0"/>
              </a:spcAft>
              <a:buNone/>
            </a:pPr>
            <a:endParaRPr sz="2700" i="0"/>
          </a:p>
        </p:txBody>
      </p:sp>
      <p:sp>
        <p:nvSpPr>
          <p:cNvPr id="231" name="Google Shape;231;p36"/>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5</a:t>
            </a:fld>
            <a:endParaRPr/>
          </a:p>
        </p:txBody>
      </p:sp>
      <p:sp>
        <p:nvSpPr>
          <p:cNvPr id="232" name="Google Shape;232;p36"/>
          <p:cNvSpPr txBox="1">
            <a:spLocks noGrp="1"/>
          </p:cNvSpPr>
          <p:nvPr>
            <p:ph type="subTitle" idx="2"/>
          </p:nvPr>
        </p:nvSpPr>
        <p:spPr>
          <a:xfrm>
            <a:off x="1894475" y="2977400"/>
            <a:ext cx="2920800" cy="57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solidFill>
                  <a:schemeClr val="lt1"/>
                </a:solidFill>
              </a:rPr>
              <a:t>—Someone famous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7"/>
          <p:cNvSpPr txBox="1">
            <a:spLocks noGrp="1"/>
          </p:cNvSpPr>
          <p:nvPr>
            <p:ph type="title"/>
          </p:nvPr>
        </p:nvSpPr>
        <p:spPr>
          <a:xfrm>
            <a:off x="4598900" y="1491800"/>
            <a:ext cx="3593700" cy="12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rgbClr val="000000"/>
              </a:buClr>
              <a:buSzPts val="1100"/>
              <a:buFont typeface="Arial"/>
              <a:buNone/>
            </a:pPr>
            <a:r>
              <a:rPr lang="es"/>
              <a:t>1. This is a great headline</a:t>
            </a:r>
            <a:endParaRPr/>
          </a:p>
        </p:txBody>
      </p:sp>
      <p:sp>
        <p:nvSpPr>
          <p:cNvPr id="238" name="Google Shape;238;p37"/>
          <p:cNvSpPr txBox="1">
            <a:spLocks noGrp="1"/>
          </p:cNvSpPr>
          <p:nvPr>
            <p:ph type="subTitle" idx="1"/>
          </p:nvPr>
        </p:nvSpPr>
        <p:spPr>
          <a:xfrm>
            <a:off x="4598900" y="2968192"/>
            <a:ext cx="2920800" cy="159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And this is the subtitle that makes it comprehensible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2"/>
        <p:cNvGrpSpPr/>
        <p:nvPr/>
      </p:nvGrpSpPr>
      <p:grpSpPr>
        <a:xfrm>
          <a:off x="0" y="0"/>
          <a:ext cx="0" cy="0"/>
          <a:chOff x="0" y="0"/>
          <a:chExt cx="0" cy="0"/>
        </a:xfrm>
      </p:grpSpPr>
      <p:sp>
        <p:nvSpPr>
          <p:cNvPr id="243" name="Google Shape;243;p38"/>
          <p:cNvSpPr txBox="1">
            <a:spLocks noGrp="1"/>
          </p:cNvSpPr>
          <p:nvPr>
            <p:ph type="body" idx="1"/>
          </p:nvPr>
        </p:nvSpPr>
        <p:spPr>
          <a:xfrm>
            <a:off x="1454050" y="1904925"/>
            <a:ext cx="5877000" cy="2502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Do you know what helps you make your point clear? Lists like this one:</a:t>
            </a:r>
            <a:br>
              <a:rPr lang="es"/>
            </a:br>
            <a:endParaRPr>
              <a:solidFill>
                <a:schemeClr val="dk2"/>
              </a:solidFill>
            </a:endParaRPr>
          </a:p>
          <a:p>
            <a:pPr marL="457200" lvl="0" indent="0" algn="ctr" rtl="0">
              <a:spcBef>
                <a:spcPts val="0"/>
              </a:spcBef>
              <a:spcAft>
                <a:spcPts val="0"/>
              </a:spcAft>
              <a:buNone/>
            </a:pPr>
            <a:r>
              <a:rPr lang="es" b="1">
                <a:solidFill>
                  <a:schemeClr val="dk2"/>
                </a:solidFill>
                <a:latin typeface="Ubuntu"/>
                <a:ea typeface="Ubuntu"/>
                <a:cs typeface="Ubuntu"/>
                <a:sym typeface="Ubuntu"/>
              </a:rPr>
              <a:t>Because they’re simple </a:t>
            </a:r>
            <a:endParaRPr b="1">
              <a:solidFill>
                <a:schemeClr val="dk2"/>
              </a:solidFill>
              <a:latin typeface="Ubuntu"/>
              <a:ea typeface="Ubuntu"/>
              <a:cs typeface="Ubuntu"/>
              <a:sym typeface="Ubuntu"/>
            </a:endParaRPr>
          </a:p>
          <a:p>
            <a:pPr marL="457200" lvl="0" indent="0" algn="ctr" rtl="0">
              <a:spcBef>
                <a:spcPts val="0"/>
              </a:spcBef>
              <a:spcAft>
                <a:spcPts val="0"/>
              </a:spcAft>
              <a:buNone/>
            </a:pPr>
            <a:r>
              <a:rPr lang="es" b="1">
                <a:solidFill>
                  <a:schemeClr val="dk2"/>
                </a:solidFill>
                <a:latin typeface="Ubuntu"/>
                <a:ea typeface="Ubuntu"/>
                <a:cs typeface="Ubuntu"/>
                <a:sym typeface="Ubuntu"/>
              </a:rPr>
              <a:t>You can organize your ideas clearly</a:t>
            </a:r>
            <a:endParaRPr b="1">
              <a:solidFill>
                <a:schemeClr val="dk2"/>
              </a:solidFill>
              <a:latin typeface="Ubuntu"/>
              <a:ea typeface="Ubuntu"/>
              <a:cs typeface="Ubuntu"/>
              <a:sym typeface="Ubuntu"/>
            </a:endParaRPr>
          </a:p>
          <a:p>
            <a:pPr marL="457200" lvl="0" indent="0" algn="ctr" rtl="0">
              <a:spcBef>
                <a:spcPts val="0"/>
              </a:spcBef>
              <a:spcAft>
                <a:spcPts val="0"/>
              </a:spcAft>
              <a:buNone/>
            </a:pPr>
            <a:r>
              <a:rPr lang="es" b="1">
                <a:solidFill>
                  <a:schemeClr val="dk2"/>
                </a:solidFill>
                <a:latin typeface="Ubuntu"/>
                <a:ea typeface="Ubuntu"/>
                <a:cs typeface="Ubuntu"/>
                <a:sym typeface="Ubuntu"/>
              </a:rPr>
              <a:t>And because you’ll never forget to buy milk!</a:t>
            </a:r>
            <a:endParaRPr b="1">
              <a:solidFill>
                <a:schemeClr val="dk2"/>
              </a:solidFill>
              <a:latin typeface="Ubuntu"/>
              <a:ea typeface="Ubuntu"/>
              <a:cs typeface="Ubuntu"/>
              <a:sym typeface="Ubuntu"/>
            </a:endParaRPr>
          </a:p>
          <a:p>
            <a:pPr marL="0" lvl="0" indent="0" algn="ctr" rtl="0">
              <a:spcBef>
                <a:spcPts val="0"/>
              </a:spcBef>
              <a:spcAft>
                <a:spcPts val="0"/>
              </a:spcAft>
              <a:buNone/>
            </a:pPr>
            <a:endParaRPr/>
          </a:p>
          <a:p>
            <a:pPr marL="0" lvl="0" indent="0" algn="ctr" rtl="0">
              <a:spcBef>
                <a:spcPts val="0"/>
              </a:spcBef>
              <a:spcAft>
                <a:spcPts val="0"/>
              </a:spcAft>
              <a:buNone/>
            </a:pPr>
            <a:r>
              <a:rPr lang="es"/>
              <a:t>And the most important thing: the audience won’t miss the point of your presentation</a:t>
            </a:r>
            <a:endParaRPr/>
          </a:p>
        </p:txBody>
      </p:sp>
      <p:sp>
        <p:nvSpPr>
          <p:cNvPr id="244" name="Google Shape;244;p38"/>
          <p:cNvSpPr txBox="1">
            <a:spLocks noGrp="1"/>
          </p:cNvSpPr>
          <p:nvPr>
            <p:ph type="title"/>
          </p:nvPr>
        </p:nvSpPr>
        <p:spPr>
          <a:xfrm>
            <a:off x="0" y="216225"/>
            <a:ext cx="9144000" cy="913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sz="2400"/>
              <a:t>The slide title goes here!</a:t>
            </a:r>
            <a:endParaRPr sz="2400"/>
          </a:p>
        </p:txBody>
      </p:sp>
      <p:sp>
        <p:nvSpPr>
          <p:cNvPr id="245" name="Google Shape;245;p38"/>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9"/>
          <p:cNvSpPr txBox="1">
            <a:spLocks noGrp="1"/>
          </p:cNvSpPr>
          <p:nvPr>
            <p:ph type="title" idx="4"/>
          </p:nvPr>
        </p:nvSpPr>
        <p:spPr>
          <a:xfrm>
            <a:off x="-11850" y="927075"/>
            <a:ext cx="91440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sz="2400"/>
              <a:t>Maybe you need to divide the content</a:t>
            </a:r>
            <a:endParaRPr sz="2400"/>
          </a:p>
        </p:txBody>
      </p:sp>
      <p:sp>
        <p:nvSpPr>
          <p:cNvPr id="251" name="Google Shape;251;p39"/>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s" sz="1200">
                <a:solidFill>
                  <a:srgbClr val="CCCCCC"/>
                </a:solidFill>
                <a:latin typeface="Arvo"/>
                <a:ea typeface="Arvo"/>
                <a:cs typeface="Arvo"/>
                <a:sym typeface="Arvo"/>
              </a:rPr>
              <a:t>8</a:t>
            </a:fld>
            <a:endParaRPr sz="1200">
              <a:solidFill>
                <a:srgbClr val="CCCCCC"/>
              </a:solidFill>
              <a:latin typeface="Arvo"/>
              <a:ea typeface="Arvo"/>
              <a:cs typeface="Arvo"/>
              <a:sym typeface="Arvo"/>
            </a:endParaRPr>
          </a:p>
        </p:txBody>
      </p:sp>
      <p:cxnSp>
        <p:nvCxnSpPr>
          <p:cNvPr id="252" name="Google Shape;252;p39"/>
          <p:cNvCxnSpPr/>
          <p:nvPr/>
        </p:nvCxnSpPr>
        <p:spPr>
          <a:xfrm>
            <a:off x="4550550" y="1941425"/>
            <a:ext cx="0" cy="1927500"/>
          </a:xfrm>
          <a:prstGeom prst="straightConnector1">
            <a:avLst/>
          </a:prstGeom>
          <a:noFill/>
          <a:ln w="38100" cap="flat" cmpd="sng">
            <a:solidFill>
              <a:schemeClr val="accent1"/>
            </a:solidFill>
            <a:prstDash val="solid"/>
            <a:round/>
            <a:headEnd type="none" w="med" len="med"/>
            <a:tailEnd type="none" w="med" len="med"/>
          </a:ln>
        </p:spPr>
      </p:cxnSp>
      <p:sp>
        <p:nvSpPr>
          <p:cNvPr id="253" name="Google Shape;253;p39"/>
          <p:cNvSpPr txBox="1">
            <a:spLocks noGrp="1"/>
          </p:cNvSpPr>
          <p:nvPr>
            <p:ph type="ctrTitle"/>
          </p:nvPr>
        </p:nvSpPr>
        <p:spPr>
          <a:xfrm>
            <a:off x="1113228" y="1571550"/>
            <a:ext cx="31695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b="0">
                <a:latin typeface="Ubuntu Medium"/>
                <a:ea typeface="Ubuntu Medium"/>
                <a:cs typeface="Ubuntu Medium"/>
                <a:sym typeface="Ubuntu Medium"/>
              </a:rPr>
              <a:t>MERCURY</a:t>
            </a:r>
            <a:endParaRPr/>
          </a:p>
        </p:txBody>
      </p:sp>
      <p:sp>
        <p:nvSpPr>
          <p:cNvPr id="254" name="Google Shape;254;p39"/>
          <p:cNvSpPr txBox="1">
            <a:spLocks noGrp="1"/>
          </p:cNvSpPr>
          <p:nvPr>
            <p:ph type="subTitle" idx="1"/>
          </p:nvPr>
        </p:nvSpPr>
        <p:spPr>
          <a:xfrm>
            <a:off x="1113225" y="2177000"/>
            <a:ext cx="3101400" cy="212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255" name="Google Shape;255;p39"/>
          <p:cNvSpPr txBox="1">
            <a:spLocks noGrp="1"/>
          </p:cNvSpPr>
          <p:nvPr>
            <p:ph type="ctrTitle" idx="2"/>
          </p:nvPr>
        </p:nvSpPr>
        <p:spPr>
          <a:xfrm>
            <a:off x="4818378" y="1571550"/>
            <a:ext cx="3169500" cy="644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a:t>VENUS</a:t>
            </a:r>
            <a:endParaRPr/>
          </a:p>
        </p:txBody>
      </p:sp>
      <p:sp>
        <p:nvSpPr>
          <p:cNvPr id="256" name="Google Shape;256;p39"/>
          <p:cNvSpPr txBox="1">
            <a:spLocks noGrp="1"/>
          </p:cNvSpPr>
          <p:nvPr>
            <p:ph type="subTitle" idx="3"/>
          </p:nvPr>
        </p:nvSpPr>
        <p:spPr>
          <a:xfrm>
            <a:off x="4818375" y="2177000"/>
            <a:ext cx="3101400" cy="212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Venus has a beautiful name and is the second planet from the Sun. It’s terribly hot—even hotter than Mercury—and its atmosphere is extremely poisonous. It’s the second-brightest natural object in the night sky after the Moon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40"/>
          <p:cNvSpPr txBox="1">
            <a:spLocks noGrp="1"/>
          </p:cNvSpPr>
          <p:nvPr>
            <p:ph type="title"/>
          </p:nvPr>
        </p:nvSpPr>
        <p:spPr>
          <a:xfrm>
            <a:off x="626079" y="980260"/>
            <a:ext cx="3571500" cy="578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s" b="1"/>
              <a:t>Maybe you need to divide the content</a:t>
            </a:r>
            <a:endParaRPr b="1"/>
          </a:p>
        </p:txBody>
      </p:sp>
      <p:sp>
        <p:nvSpPr>
          <p:cNvPr id="262" name="Google Shape;262;p40"/>
          <p:cNvSpPr txBox="1">
            <a:spLocks noGrp="1"/>
          </p:cNvSpPr>
          <p:nvPr>
            <p:ph type="sldNum" idx="12"/>
          </p:nvPr>
        </p:nvSpPr>
        <p:spPr>
          <a:xfrm>
            <a:off x="8548658" y="4663217"/>
            <a:ext cx="5487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endParaRPr/>
          </a:p>
          <a:p>
            <a:pPr marL="0" lvl="0" indent="0" algn="l" rtl="0">
              <a:spcBef>
                <a:spcPts val="0"/>
              </a:spcBef>
              <a:spcAft>
                <a:spcPts val="0"/>
              </a:spcAft>
              <a:buClr>
                <a:srgbClr val="000000"/>
              </a:buClr>
              <a:buSzPts val="1100"/>
              <a:buFont typeface="Arial"/>
              <a:buNone/>
            </a:pPr>
            <a:fld id="{00000000-1234-1234-1234-123412341234}" type="slidenum">
              <a:rPr lang="es">
                <a:solidFill>
                  <a:srgbClr val="B7B7B7"/>
                </a:solidFill>
              </a:rPr>
              <a:t>9</a:t>
            </a:fld>
            <a:endParaRPr>
              <a:solidFill>
                <a:srgbClr val="B7B7B7"/>
              </a:solidFill>
            </a:endParaRPr>
          </a:p>
        </p:txBody>
      </p:sp>
      <p:sp>
        <p:nvSpPr>
          <p:cNvPr id="263" name="Google Shape;263;p40"/>
          <p:cNvSpPr txBox="1">
            <a:spLocks noGrp="1"/>
          </p:cNvSpPr>
          <p:nvPr>
            <p:ph type="subTitle" idx="1"/>
          </p:nvPr>
        </p:nvSpPr>
        <p:spPr>
          <a:xfrm>
            <a:off x="626079" y="2261500"/>
            <a:ext cx="3606600" cy="1941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a:t>Mercury is the closest planet to the Sun and the smallest one in the Solar System—it’s only a bit larger than our Moon. The planet’s name has nothing to do with the liquid metal since it was named after the Roman messenger god, Mercury</a:t>
            </a:r>
            <a:endParaRPr/>
          </a:p>
        </p:txBody>
      </p:sp>
      <p:sp>
        <p:nvSpPr>
          <p:cNvPr id="264" name="Google Shape;264;p40"/>
          <p:cNvSpPr txBox="1">
            <a:spLocks noGrp="1"/>
          </p:cNvSpPr>
          <p:nvPr>
            <p:ph type="subTitle" idx="2"/>
          </p:nvPr>
        </p:nvSpPr>
        <p:spPr>
          <a:xfrm>
            <a:off x="5079304" y="2261500"/>
            <a:ext cx="3606600" cy="19419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a:solidFill>
                  <a:schemeClr val="dk2"/>
                </a:solidFill>
              </a:rPr>
              <a:t>Venus has a beautiful name and is the second planet from the Sun. It’s terribly hot—even hotter than Mercury—and its atmosphere is extremely poisonous. It’s the second-brightest natural object in the night sky after the Moon</a:t>
            </a:r>
            <a:endParaRPr>
              <a:solidFill>
                <a:schemeClr val="dk2"/>
              </a:solidFill>
            </a:endParaRPr>
          </a:p>
        </p:txBody>
      </p:sp>
    </p:spTree>
  </p:cSld>
  <p:clrMapOvr>
    <a:masterClrMapping/>
  </p:clrMapOvr>
</p:sld>
</file>

<file path=ppt/theme/theme1.xml><?xml version="1.0" encoding="utf-8"?>
<a:theme xmlns:a="http://schemas.openxmlformats.org/drawingml/2006/main" name="Minimal Charm">
  <a:themeElements>
    <a:clrScheme name="Simple Light">
      <a:dk1>
        <a:srgbClr val="434343"/>
      </a:dk1>
      <a:lt1>
        <a:srgbClr val="FFFFFF"/>
      </a:lt1>
      <a:dk2>
        <a:srgbClr val="666666"/>
      </a:dk2>
      <a:lt2>
        <a:srgbClr val="999999"/>
      </a:lt2>
      <a:accent1>
        <a:srgbClr val="FFD969"/>
      </a:accent1>
      <a:accent2>
        <a:srgbClr val="FCE5A3"/>
      </a:accent2>
      <a:accent3>
        <a:srgbClr val="B88E13"/>
      </a:accent3>
      <a:accent4>
        <a:srgbClr val="8D711F"/>
      </a:accent4>
      <a:accent5>
        <a:srgbClr val="D3AA31"/>
      </a:accent5>
      <a:accent6>
        <a:srgbClr val="E9DBB1"/>
      </a:accent6>
      <a:hlink>
        <a:srgbClr val="43434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1803</Words>
  <Application>Microsoft Office PowerPoint</Application>
  <PresentationFormat>On-screen Show (16:9)</PresentationFormat>
  <Paragraphs>256</Paragraphs>
  <Slides>48</Slides>
  <Notes>48</Notes>
  <HiddenSlides>0</HiddenSlides>
  <MMClips>0</MMClips>
  <ScaleCrop>false</ScaleCrop>
  <HeadingPairs>
    <vt:vector size="6" baseType="variant">
      <vt:variant>
        <vt:lpstr>Fonts Used</vt:lpstr>
      </vt:variant>
      <vt:variant>
        <vt:i4>12</vt:i4>
      </vt:variant>
      <vt:variant>
        <vt:lpstr>Theme</vt:lpstr>
      </vt:variant>
      <vt:variant>
        <vt:i4>3</vt:i4>
      </vt:variant>
      <vt:variant>
        <vt:lpstr>Slide Titles</vt:lpstr>
      </vt:variant>
      <vt:variant>
        <vt:i4>48</vt:i4>
      </vt:variant>
    </vt:vector>
  </HeadingPairs>
  <TitlesOfParts>
    <vt:vector size="63" baseType="lpstr">
      <vt:lpstr>Arial</vt:lpstr>
      <vt:lpstr>Proxima Nova</vt:lpstr>
      <vt:lpstr>Ubuntu Light</vt:lpstr>
      <vt:lpstr>Calibri</vt:lpstr>
      <vt:lpstr>Proxima Nova Semibold</vt:lpstr>
      <vt:lpstr>Arvo</vt:lpstr>
      <vt:lpstr>Roboto Medium</vt:lpstr>
      <vt:lpstr>Bodoni</vt:lpstr>
      <vt:lpstr>Amatic SC</vt:lpstr>
      <vt:lpstr>Ubuntu Medium</vt:lpstr>
      <vt:lpstr>Ubuntu</vt:lpstr>
      <vt:lpstr>Quicksand Light</vt:lpstr>
      <vt:lpstr>Minimal Charm</vt:lpstr>
      <vt:lpstr>SlidesGo Final Pages</vt:lpstr>
      <vt:lpstr>Slidesgo Final Pages</vt:lpstr>
      <vt:lpstr>presentation begins</vt:lpstr>
      <vt:lpstr>Contents</vt:lpstr>
      <vt:lpstr>Whoa!</vt:lpstr>
      <vt:lpstr>Important information</vt:lpstr>
      <vt:lpstr>PowerPoint Presentation</vt:lpstr>
      <vt:lpstr>1. This is a great headline</vt:lpstr>
      <vt:lpstr>The slide title goes here!</vt:lpstr>
      <vt:lpstr>Maybe you need to divide the content</vt:lpstr>
      <vt:lpstr>Maybe you need to divide the content</vt:lpstr>
      <vt:lpstr>You could use three columns, why not?</vt:lpstr>
      <vt:lpstr>A picture always reinforces the concept</vt:lpstr>
      <vt:lpstr>A picture is worth a thousand words</vt:lpstr>
      <vt:lpstr>And here too!</vt:lpstr>
      <vt:lpstr>Awesome words</vt:lpstr>
      <vt:lpstr>Infographics make your idea understandable…</vt:lpstr>
      <vt:lpstr>If you want to modify this graph, click on it, follow the link, change the data and replace it</vt:lpstr>
      <vt:lpstr>… and the same goes for tables</vt:lpstr>
      <vt:lpstr>This is a map</vt:lpstr>
      <vt:lpstr>A timeline always works fine</vt:lpstr>
      <vt:lpstr>4,498,300,000</vt:lpstr>
      <vt:lpstr>333,000.00</vt:lpstr>
      <vt:lpstr>Sometimes, reviewing concepts is a good idea</vt:lpstr>
      <vt:lpstr>Sometimes, reviewing concepts is a good idea</vt:lpstr>
      <vt:lpstr>Your services</vt:lpstr>
      <vt:lpstr>More services</vt:lpstr>
      <vt:lpstr>Desktop Software</vt:lpstr>
      <vt:lpstr>Mobile Web</vt:lpstr>
      <vt:lpstr>Tablet App</vt:lpstr>
      <vt:lpstr>Talk about your TEAM</vt:lpstr>
      <vt:lpstr>Thanks!</vt:lpstr>
      <vt:lpstr>Credits</vt:lpstr>
      <vt:lpstr>Instructions for use</vt:lpstr>
      <vt:lpstr>Fonts &amp; colors used</vt:lpstr>
      <vt:lpstr>Stories by Freepik</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begins</dc:title>
  <dc:creator>Çağrı</dc:creator>
  <cp:lastModifiedBy>c__dursun@hotmail.com</cp:lastModifiedBy>
  <cp:revision>2</cp:revision>
  <dcterms:modified xsi:type="dcterms:W3CDTF">2020-11-09T23:49:00Z</dcterms:modified>
</cp:coreProperties>
</file>